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tags/tag1.xml" ContentType="application/vnd.openxmlformats-officedocument.presentationml.tags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Default Extension="vml" ContentType="application/vnd.openxmlformats-officedocument.vmlDrawing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5" r:id="rId1"/>
  </p:sldMasterIdLst>
  <p:handoutMasterIdLst>
    <p:handoutMasterId r:id="rId20"/>
  </p:handoutMasterIdLst>
  <p:sldIdLst>
    <p:sldId id="346" r:id="rId2"/>
    <p:sldId id="328" r:id="rId3"/>
    <p:sldId id="339" r:id="rId4"/>
    <p:sldId id="341" r:id="rId5"/>
    <p:sldId id="342" r:id="rId6"/>
    <p:sldId id="333" r:id="rId7"/>
    <p:sldId id="332" r:id="rId8"/>
    <p:sldId id="331" r:id="rId9"/>
    <p:sldId id="337" r:id="rId10"/>
    <p:sldId id="336" r:id="rId11"/>
    <p:sldId id="300" r:id="rId12"/>
    <p:sldId id="345" r:id="rId13"/>
    <p:sldId id="338" r:id="rId14"/>
    <p:sldId id="335" r:id="rId15"/>
    <p:sldId id="343" r:id="rId16"/>
    <p:sldId id="276" r:id="rId17"/>
    <p:sldId id="277" r:id="rId18"/>
    <p:sldId id="265" r:id="rId19"/>
  </p:sldIdLst>
  <p:sldSz cx="9144000" cy="6858000" type="screen4x3"/>
  <p:notesSz cx="6858000" cy="9144000"/>
  <p:custDataLst>
    <p:tags r:id="rId21"/>
  </p:custData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99"/>
    <a:srgbClr val="FF99FF"/>
    <a:srgbClr val="FF0066"/>
    <a:srgbClr val="99FFCC"/>
    <a:srgbClr val="66FFFF"/>
    <a:srgbClr val="09E5CB"/>
    <a:srgbClr val="CCFFFF"/>
    <a:srgbClr val="CC0066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373" autoAdjust="0"/>
    <p:restoredTop sz="94660"/>
  </p:normalViewPr>
  <p:slideViewPr>
    <p:cSldViewPr>
      <p:cViewPr varScale="1">
        <p:scale>
          <a:sx n="68" d="100"/>
          <a:sy n="68" d="100"/>
        </p:scale>
        <p:origin x="-55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ags" Target="tags/tag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effectLst/>
                <a:latin typeface="Arial" charset="0"/>
              </a:defRPr>
            </a:lvl1pPr>
          </a:lstStyle>
          <a:p>
            <a:endParaRPr lang="en-US"/>
          </a:p>
        </p:txBody>
      </p:sp>
      <p:sp>
        <p:nvSpPr>
          <p:cNvPr id="12902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effectLst/>
                <a:latin typeface="Arial" charset="0"/>
              </a:defRPr>
            </a:lvl1pPr>
          </a:lstStyle>
          <a:p>
            <a:endParaRPr lang="en-US"/>
          </a:p>
        </p:txBody>
      </p:sp>
      <p:sp>
        <p:nvSpPr>
          <p:cNvPr id="12902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effectLst/>
                <a:latin typeface="Arial" charset="0"/>
              </a:defRPr>
            </a:lvl1pPr>
          </a:lstStyle>
          <a:p>
            <a:endParaRPr lang="en-US"/>
          </a:p>
        </p:txBody>
      </p:sp>
      <p:sp>
        <p:nvSpPr>
          <p:cNvPr id="12902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effectLst/>
                <a:latin typeface="Arial" charset="0"/>
              </a:defRPr>
            </a:lvl1pPr>
          </a:lstStyle>
          <a:p>
            <a:fld id="{E36FEB24-4C7B-44B1-908C-16D0F8A204C8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202" name="Group 2"/>
          <p:cNvGrpSpPr>
            <a:grpSpLocks/>
          </p:cNvGrpSpPr>
          <p:nvPr/>
        </p:nvGrpSpPr>
        <p:grpSpPr bwMode="auto">
          <a:xfrm>
            <a:off x="2084388" y="296863"/>
            <a:ext cx="6823075" cy="5353050"/>
            <a:chOff x="1313" y="187"/>
            <a:chExt cx="4298" cy="3372"/>
          </a:xfrm>
        </p:grpSpPr>
        <p:grpSp>
          <p:nvGrpSpPr>
            <p:cNvPr id="51203" name="Group 3"/>
            <p:cNvGrpSpPr>
              <a:grpSpLocks/>
            </p:cNvGrpSpPr>
            <p:nvPr/>
          </p:nvGrpSpPr>
          <p:grpSpPr bwMode="auto">
            <a:xfrm>
              <a:off x="2194" y="601"/>
              <a:ext cx="596" cy="447"/>
              <a:chOff x="0" y="0"/>
              <a:chExt cx="768" cy="576"/>
            </a:xfrm>
          </p:grpSpPr>
          <p:sp>
            <p:nvSpPr>
              <p:cNvPr id="51204" name="Oval 4"/>
              <p:cNvSpPr>
                <a:spLocks noChangeArrowheads="1"/>
              </p:cNvSpPr>
              <p:nvPr/>
            </p:nvSpPr>
            <p:spPr bwMode="hidden">
              <a:xfrm>
                <a:off x="0" y="0"/>
                <a:ext cx="768" cy="576"/>
              </a:xfrm>
              <a:prstGeom prst="ellipse">
                <a:avLst/>
              </a:pr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1205" name="Oval 5"/>
              <p:cNvSpPr>
                <a:spLocks noChangeArrowheads="1"/>
              </p:cNvSpPr>
              <p:nvPr/>
            </p:nvSpPr>
            <p:spPr bwMode="hidden">
              <a:xfrm>
                <a:off x="276" y="252"/>
                <a:ext cx="185" cy="108"/>
              </a:xfrm>
              <a:prstGeom prst="ellipse">
                <a:avLst/>
              </a:prstGeom>
              <a:gradFill rotWithShape="0">
                <a:gsLst>
                  <a:gs pos="0">
                    <a:schemeClr val="accent1"/>
                  </a:gs>
                  <a:gs pos="100000">
                    <a:schemeClr val="bg2"/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51206" name="Group 6"/>
            <p:cNvGrpSpPr>
              <a:grpSpLocks/>
            </p:cNvGrpSpPr>
            <p:nvPr/>
          </p:nvGrpSpPr>
          <p:grpSpPr bwMode="auto">
            <a:xfrm>
              <a:off x="1313" y="187"/>
              <a:ext cx="4298" cy="3372"/>
              <a:chOff x="0" y="0"/>
              <a:chExt cx="5533" cy="4341"/>
            </a:xfrm>
          </p:grpSpPr>
          <p:grpSp>
            <p:nvGrpSpPr>
              <p:cNvPr id="51207" name="Group 7"/>
              <p:cNvGrpSpPr>
                <a:grpSpLocks/>
              </p:cNvGrpSpPr>
              <p:nvPr/>
            </p:nvGrpSpPr>
            <p:grpSpPr bwMode="auto">
              <a:xfrm>
                <a:off x="0" y="0"/>
                <a:ext cx="5470" cy="4341"/>
                <a:chOff x="0" y="0"/>
                <a:chExt cx="5470" cy="4341"/>
              </a:xfrm>
            </p:grpSpPr>
            <p:grpSp>
              <p:nvGrpSpPr>
                <p:cNvPr id="51208" name="Group 8"/>
                <p:cNvGrpSpPr>
                  <a:grpSpLocks/>
                </p:cNvGrpSpPr>
                <p:nvPr/>
              </p:nvGrpSpPr>
              <p:grpSpPr bwMode="auto">
                <a:xfrm>
                  <a:off x="1339" y="786"/>
                  <a:ext cx="2919" cy="2151"/>
                  <a:chOff x="1265" y="814"/>
                  <a:chExt cx="2919" cy="2151"/>
                </a:xfrm>
              </p:grpSpPr>
              <p:sp>
                <p:nvSpPr>
                  <p:cNvPr id="51209" name="Oval 9"/>
                  <p:cNvSpPr>
                    <a:spLocks noChangeArrowheads="1"/>
                  </p:cNvSpPr>
                  <p:nvPr/>
                </p:nvSpPr>
                <p:spPr bwMode="hidden">
                  <a:xfrm>
                    <a:off x="1265" y="814"/>
                    <a:ext cx="2919" cy="2151"/>
                  </a:xfrm>
                  <a:prstGeom prst="ellipse">
                    <a:avLst/>
                  </a:prstGeom>
                  <a:gradFill rotWithShape="0">
                    <a:gsLst>
                      <a:gs pos="0">
                        <a:schemeClr val="bg2"/>
                      </a:gs>
                      <a:gs pos="100000">
                        <a:schemeClr val="bg1"/>
                      </a:gs>
                    </a:gsLst>
                    <a:path path="shape">
                      <a:fillToRect l="50000" t="50000" r="50000" b="50000"/>
                    </a:path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51210" name="Oval 10"/>
                  <p:cNvSpPr>
                    <a:spLocks noChangeArrowheads="1"/>
                  </p:cNvSpPr>
                  <p:nvPr/>
                </p:nvSpPr>
                <p:spPr bwMode="hidden">
                  <a:xfrm>
                    <a:off x="2380" y="1601"/>
                    <a:ext cx="579" cy="406"/>
                  </a:xfrm>
                  <a:prstGeom prst="ellipse">
                    <a:avLst/>
                  </a:pr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bg2"/>
                      </a:gs>
                    </a:gsLst>
                    <a:path path="shape">
                      <a:fillToRect l="50000" t="50000" r="50000" b="50000"/>
                    </a:path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51211" name="Group 11"/>
                <p:cNvGrpSpPr>
                  <a:grpSpLocks/>
                </p:cNvGrpSpPr>
                <p:nvPr/>
              </p:nvGrpSpPr>
              <p:grpSpPr bwMode="auto">
                <a:xfrm>
                  <a:off x="0" y="0"/>
                  <a:ext cx="5470" cy="4341"/>
                  <a:chOff x="0" y="0"/>
                  <a:chExt cx="5470" cy="4341"/>
                </a:xfrm>
              </p:grpSpPr>
              <p:grpSp>
                <p:nvGrpSpPr>
                  <p:cNvPr id="51212" name="Group 12"/>
                  <p:cNvGrpSpPr>
                    <a:grpSpLocks/>
                  </p:cNvGrpSpPr>
                  <p:nvPr/>
                </p:nvGrpSpPr>
                <p:grpSpPr bwMode="auto">
                  <a:xfrm>
                    <a:off x="3545" y="1502"/>
                    <a:ext cx="1258" cy="2327"/>
                    <a:chOff x="3471" y="1530"/>
                    <a:chExt cx="1258" cy="2327"/>
                  </a:xfrm>
                </p:grpSpPr>
                <p:sp>
                  <p:nvSpPr>
                    <p:cNvPr id="51213" name="Freeform 13"/>
                    <p:cNvSpPr>
                      <a:spLocks/>
                    </p:cNvSpPr>
                    <p:nvPr/>
                  </p:nvSpPr>
                  <p:spPr bwMode="hidden">
                    <a:xfrm rot="2711884">
                      <a:off x="2765" y="2236"/>
                      <a:ext cx="1724" cy="312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51214" name="Freeform 14"/>
                    <p:cNvSpPr>
                      <a:spLocks/>
                    </p:cNvSpPr>
                    <p:nvPr/>
                  </p:nvSpPr>
                  <p:spPr bwMode="hidden">
                    <a:xfrm rot="2711884">
                      <a:off x="4021" y="3150"/>
                      <a:ext cx="925" cy="490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540000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</p:grpSp>
              <p:grpSp>
                <p:nvGrpSpPr>
                  <p:cNvPr id="51215" name="Group 15"/>
                  <p:cNvGrpSpPr>
                    <a:grpSpLocks/>
                  </p:cNvGrpSpPr>
                  <p:nvPr/>
                </p:nvGrpSpPr>
                <p:grpSpPr bwMode="auto">
                  <a:xfrm>
                    <a:off x="2938" y="1991"/>
                    <a:ext cx="2463" cy="1332"/>
                    <a:chOff x="2864" y="2019"/>
                    <a:chExt cx="2463" cy="1332"/>
                  </a:xfrm>
                </p:grpSpPr>
                <p:sp>
                  <p:nvSpPr>
                    <p:cNvPr id="51216" name="Freeform 16"/>
                    <p:cNvSpPr>
                      <a:spLocks/>
                    </p:cNvSpPr>
                    <p:nvPr/>
                  </p:nvSpPr>
                  <p:spPr bwMode="hidden">
                    <a:xfrm rot="2104081">
                      <a:off x="2864" y="2019"/>
                      <a:ext cx="1814" cy="347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51217" name="Freeform 17"/>
                    <p:cNvSpPr>
                      <a:spLocks/>
                    </p:cNvSpPr>
                    <p:nvPr/>
                  </p:nvSpPr>
                  <p:spPr bwMode="hidden">
                    <a:xfrm rot="2104081">
                      <a:off x="4353" y="2806"/>
                      <a:ext cx="974" cy="545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0" scaled="1"/>
                    </a:gra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</p:grpSp>
              <p:grpSp>
                <p:nvGrpSpPr>
                  <p:cNvPr id="51218" name="Group 18"/>
                  <p:cNvGrpSpPr>
                    <a:grpSpLocks/>
                  </p:cNvGrpSpPr>
                  <p:nvPr/>
                </p:nvGrpSpPr>
                <p:grpSpPr bwMode="auto">
                  <a:xfrm>
                    <a:off x="2971" y="1804"/>
                    <a:ext cx="2477" cy="1064"/>
                    <a:chOff x="2897" y="1832"/>
                    <a:chExt cx="2477" cy="1064"/>
                  </a:xfrm>
                </p:grpSpPr>
                <p:sp>
                  <p:nvSpPr>
                    <p:cNvPr id="51219" name="Freeform 19"/>
                    <p:cNvSpPr>
                      <a:spLocks/>
                    </p:cNvSpPr>
                    <p:nvPr/>
                  </p:nvSpPr>
                  <p:spPr bwMode="hidden">
                    <a:xfrm rot="1582915">
                      <a:off x="2897" y="1832"/>
                      <a:ext cx="1736" cy="304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51220" name="Freeform 20"/>
                    <p:cNvSpPr>
                      <a:spLocks/>
                    </p:cNvSpPr>
                    <p:nvPr/>
                  </p:nvSpPr>
                  <p:spPr bwMode="hidden">
                    <a:xfrm rot="1582915">
                      <a:off x="4442" y="2420"/>
                      <a:ext cx="932" cy="476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0" scaled="1"/>
                    </a:gra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</p:grpSp>
              <p:grpSp>
                <p:nvGrpSpPr>
                  <p:cNvPr id="51221" name="Group 21"/>
                  <p:cNvGrpSpPr>
                    <a:grpSpLocks/>
                  </p:cNvGrpSpPr>
                  <p:nvPr/>
                </p:nvGrpSpPr>
                <p:grpSpPr bwMode="auto">
                  <a:xfrm>
                    <a:off x="2998" y="1608"/>
                    <a:ext cx="2472" cy="927"/>
                    <a:chOff x="2924" y="1636"/>
                    <a:chExt cx="2472" cy="927"/>
                  </a:xfrm>
                </p:grpSpPr>
                <p:sp>
                  <p:nvSpPr>
                    <p:cNvPr id="51222" name="Freeform 22"/>
                    <p:cNvSpPr>
                      <a:spLocks/>
                    </p:cNvSpPr>
                    <p:nvPr/>
                  </p:nvSpPr>
                  <p:spPr bwMode="hidden">
                    <a:xfrm rot="1080363">
                      <a:off x="2924" y="1636"/>
                      <a:ext cx="1677" cy="335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51223" name="Freeform 23"/>
                    <p:cNvSpPr>
                      <a:spLocks/>
                    </p:cNvSpPr>
                    <p:nvPr/>
                  </p:nvSpPr>
                  <p:spPr bwMode="hidden">
                    <a:xfrm rot="1080363">
                      <a:off x="4495" y="2037"/>
                      <a:ext cx="901" cy="526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0" scaled="1"/>
                    </a:gra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</p:grpSp>
              <p:grpSp>
                <p:nvGrpSpPr>
                  <p:cNvPr id="51224" name="Group 24"/>
                  <p:cNvGrpSpPr>
                    <a:grpSpLocks/>
                  </p:cNvGrpSpPr>
                  <p:nvPr/>
                </p:nvGrpSpPr>
                <p:grpSpPr bwMode="auto">
                  <a:xfrm>
                    <a:off x="3032" y="1386"/>
                    <a:ext cx="2342" cy="657"/>
                    <a:chOff x="2958" y="1414"/>
                    <a:chExt cx="2342" cy="657"/>
                  </a:xfrm>
                </p:grpSpPr>
                <p:sp>
                  <p:nvSpPr>
                    <p:cNvPr id="51225" name="Freeform 25"/>
                    <p:cNvSpPr>
                      <a:spLocks/>
                    </p:cNvSpPr>
                    <p:nvPr/>
                  </p:nvSpPr>
                  <p:spPr bwMode="hidden">
                    <a:xfrm rot="463793">
                      <a:off x="2958" y="1414"/>
                      <a:ext cx="1545" cy="312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51226" name="Freeform 26"/>
                    <p:cNvSpPr>
                      <a:spLocks/>
                    </p:cNvSpPr>
                    <p:nvPr/>
                  </p:nvSpPr>
                  <p:spPr bwMode="hidden">
                    <a:xfrm rot="463793">
                      <a:off x="4470" y="1582"/>
                      <a:ext cx="830" cy="489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0" scaled="1"/>
                    </a:gra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</p:grpSp>
              <p:grpSp>
                <p:nvGrpSpPr>
                  <p:cNvPr id="51227" name="Group 27"/>
                  <p:cNvGrpSpPr>
                    <a:grpSpLocks/>
                  </p:cNvGrpSpPr>
                  <p:nvPr/>
                </p:nvGrpSpPr>
                <p:grpSpPr bwMode="auto">
                  <a:xfrm>
                    <a:off x="3057" y="1241"/>
                    <a:ext cx="2150" cy="343"/>
                    <a:chOff x="2983" y="1269"/>
                    <a:chExt cx="2150" cy="343"/>
                  </a:xfrm>
                </p:grpSpPr>
                <p:sp>
                  <p:nvSpPr>
                    <p:cNvPr id="51228" name="Freeform 28"/>
                    <p:cNvSpPr>
                      <a:spLocks/>
                    </p:cNvSpPr>
                    <p:nvPr/>
                  </p:nvSpPr>
                  <p:spPr bwMode="hidden">
                    <a:xfrm rot="-84182">
                      <a:off x="2983" y="1289"/>
                      <a:ext cx="1404" cy="219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51229" name="Freeform 29"/>
                    <p:cNvSpPr>
                      <a:spLocks/>
                    </p:cNvSpPr>
                    <p:nvPr/>
                  </p:nvSpPr>
                  <p:spPr bwMode="hidden">
                    <a:xfrm rot="-84182">
                      <a:off x="4379" y="1269"/>
                      <a:ext cx="754" cy="343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0" scaled="1"/>
                    </a:gra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</p:grpSp>
              <p:grpSp>
                <p:nvGrpSpPr>
                  <p:cNvPr id="51230" name="Group 30"/>
                  <p:cNvGrpSpPr>
                    <a:grpSpLocks/>
                  </p:cNvGrpSpPr>
                  <p:nvPr/>
                </p:nvGrpSpPr>
                <p:grpSpPr bwMode="auto">
                  <a:xfrm>
                    <a:off x="3012" y="889"/>
                    <a:ext cx="1879" cy="427"/>
                    <a:chOff x="2938" y="917"/>
                    <a:chExt cx="1879" cy="427"/>
                  </a:xfrm>
                </p:grpSpPr>
                <p:sp>
                  <p:nvSpPr>
                    <p:cNvPr id="51231" name="Freeform 31"/>
                    <p:cNvSpPr>
                      <a:spLocks/>
                    </p:cNvSpPr>
                    <p:nvPr/>
                  </p:nvSpPr>
                  <p:spPr bwMode="hidden">
                    <a:xfrm rot="-802576">
                      <a:off x="2938" y="1129"/>
                      <a:ext cx="1233" cy="215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51232" name="Freeform 32"/>
                    <p:cNvSpPr>
                      <a:spLocks/>
                    </p:cNvSpPr>
                    <p:nvPr/>
                  </p:nvSpPr>
                  <p:spPr bwMode="hidden">
                    <a:xfrm rot="-802576">
                      <a:off x="4155" y="917"/>
                      <a:ext cx="662" cy="338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0" scaled="1"/>
                    </a:gra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</p:grpSp>
              <p:grpSp>
                <p:nvGrpSpPr>
                  <p:cNvPr id="51233" name="Group 33"/>
                  <p:cNvGrpSpPr>
                    <a:grpSpLocks/>
                  </p:cNvGrpSpPr>
                  <p:nvPr/>
                </p:nvGrpSpPr>
                <p:grpSpPr bwMode="auto">
                  <a:xfrm>
                    <a:off x="711" y="1625"/>
                    <a:ext cx="1257" cy="2326"/>
                    <a:chOff x="637" y="1653"/>
                    <a:chExt cx="1257" cy="2326"/>
                  </a:xfrm>
                </p:grpSpPr>
                <p:sp>
                  <p:nvSpPr>
                    <p:cNvPr id="51234" name="Freeform 34"/>
                    <p:cNvSpPr>
                      <a:spLocks/>
                    </p:cNvSpPr>
                    <p:nvPr/>
                  </p:nvSpPr>
                  <p:spPr bwMode="hidden">
                    <a:xfrm rot="18888116" flipH="1">
                      <a:off x="876" y="2359"/>
                      <a:ext cx="1724" cy="312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accent2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51235" name="Freeform 35"/>
                    <p:cNvSpPr>
                      <a:spLocks/>
                    </p:cNvSpPr>
                    <p:nvPr/>
                  </p:nvSpPr>
                  <p:spPr bwMode="hidden">
                    <a:xfrm rot="18888116" flipH="1">
                      <a:off x="419" y="3272"/>
                      <a:ext cx="925" cy="490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540000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</p:grpSp>
              <p:grpSp>
                <p:nvGrpSpPr>
                  <p:cNvPr id="51236" name="Group 36"/>
                  <p:cNvGrpSpPr>
                    <a:grpSpLocks/>
                  </p:cNvGrpSpPr>
                  <p:nvPr/>
                </p:nvGrpSpPr>
                <p:grpSpPr bwMode="auto">
                  <a:xfrm>
                    <a:off x="69" y="2168"/>
                    <a:ext cx="2463" cy="1332"/>
                    <a:chOff x="-5" y="2196"/>
                    <a:chExt cx="2463" cy="1332"/>
                  </a:xfrm>
                </p:grpSpPr>
                <p:sp>
                  <p:nvSpPr>
                    <p:cNvPr id="51237" name="Freeform 37"/>
                    <p:cNvSpPr>
                      <a:spLocks/>
                    </p:cNvSpPr>
                    <p:nvPr/>
                  </p:nvSpPr>
                  <p:spPr bwMode="hidden">
                    <a:xfrm rot="19495919" flipH="1">
                      <a:off x="644" y="2196"/>
                      <a:ext cx="1814" cy="347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accent2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51238" name="Freeform 38"/>
                    <p:cNvSpPr>
                      <a:spLocks/>
                    </p:cNvSpPr>
                    <p:nvPr/>
                  </p:nvSpPr>
                  <p:spPr bwMode="hidden">
                    <a:xfrm rot="19495919" flipH="1">
                      <a:off x="-5" y="2983"/>
                      <a:ext cx="974" cy="545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540000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</p:grpSp>
              <p:grpSp>
                <p:nvGrpSpPr>
                  <p:cNvPr id="51239" name="Group 39"/>
                  <p:cNvGrpSpPr>
                    <a:grpSpLocks/>
                  </p:cNvGrpSpPr>
                  <p:nvPr/>
                </p:nvGrpSpPr>
                <p:grpSpPr bwMode="auto">
                  <a:xfrm>
                    <a:off x="22" y="1981"/>
                    <a:ext cx="2477" cy="1064"/>
                    <a:chOff x="-52" y="2009"/>
                    <a:chExt cx="2477" cy="1064"/>
                  </a:xfrm>
                </p:grpSpPr>
                <p:sp>
                  <p:nvSpPr>
                    <p:cNvPr id="51240" name="Freeform 40"/>
                    <p:cNvSpPr>
                      <a:spLocks/>
                    </p:cNvSpPr>
                    <p:nvPr/>
                  </p:nvSpPr>
                  <p:spPr bwMode="hidden">
                    <a:xfrm rot="20017085" flipH="1">
                      <a:off x="689" y="2009"/>
                      <a:ext cx="1736" cy="304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accent2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51241" name="Freeform 41"/>
                    <p:cNvSpPr>
                      <a:spLocks/>
                    </p:cNvSpPr>
                    <p:nvPr/>
                  </p:nvSpPr>
                  <p:spPr bwMode="hidden">
                    <a:xfrm rot="20017085" flipH="1">
                      <a:off x="-52" y="2597"/>
                      <a:ext cx="932" cy="476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bg1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</p:grpSp>
              <p:grpSp>
                <p:nvGrpSpPr>
                  <p:cNvPr id="51242" name="Group 42"/>
                  <p:cNvGrpSpPr>
                    <a:grpSpLocks/>
                  </p:cNvGrpSpPr>
                  <p:nvPr/>
                </p:nvGrpSpPr>
                <p:grpSpPr bwMode="auto">
                  <a:xfrm>
                    <a:off x="0" y="1785"/>
                    <a:ext cx="2472" cy="927"/>
                    <a:chOff x="-74" y="1813"/>
                    <a:chExt cx="2472" cy="927"/>
                  </a:xfrm>
                </p:grpSpPr>
                <p:sp>
                  <p:nvSpPr>
                    <p:cNvPr id="51243" name="Freeform 43"/>
                    <p:cNvSpPr>
                      <a:spLocks/>
                    </p:cNvSpPr>
                    <p:nvPr/>
                  </p:nvSpPr>
                  <p:spPr bwMode="hidden">
                    <a:xfrm rot="20519637" flipH="1">
                      <a:off x="721" y="1813"/>
                      <a:ext cx="1677" cy="335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accent2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51244" name="Freeform 44"/>
                    <p:cNvSpPr>
                      <a:spLocks/>
                    </p:cNvSpPr>
                    <p:nvPr/>
                  </p:nvSpPr>
                  <p:spPr bwMode="hidden">
                    <a:xfrm rot="20519637" flipH="1">
                      <a:off x="-74" y="2214"/>
                      <a:ext cx="901" cy="526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bg1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</p:grpSp>
              <p:grpSp>
                <p:nvGrpSpPr>
                  <p:cNvPr id="51245" name="Group 45"/>
                  <p:cNvGrpSpPr>
                    <a:grpSpLocks/>
                  </p:cNvGrpSpPr>
                  <p:nvPr/>
                </p:nvGrpSpPr>
                <p:grpSpPr bwMode="auto">
                  <a:xfrm>
                    <a:off x="96" y="1563"/>
                    <a:ext cx="2342" cy="657"/>
                    <a:chOff x="22" y="1591"/>
                    <a:chExt cx="2342" cy="657"/>
                  </a:xfrm>
                </p:grpSpPr>
                <p:sp>
                  <p:nvSpPr>
                    <p:cNvPr id="51246" name="Freeform 46"/>
                    <p:cNvSpPr>
                      <a:spLocks/>
                    </p:cNvSpPr>
                    <p:nvPr/>
                  </p:nvSpPr>
                  <p:spPr bwMode="hidden">
                    <a:xfrm rot="21136207" flipH="1">
                      <a:off x="819" y="1591"/>
                      <a:ext cx="1545" cy="312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accent2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51247" name="Freeform 47"/>
                    <p:cNvSpPr>
                      <a:spLocks/>
                    </p:cNvSpPr>
                    <p:nvPr/>
                  </p:nvSpPr>
                  <p:spPr bwMode="hidden">
                    <a:xfrm rot="21136207" flipH="1">
                      <a:off x="22" y="1759"/>
                      <a:ext cx="830" cy="489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bg1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</p:grpSp>
              <p:grpSp>
                <p:nvGrpSpPr>
                  <p:cNvPr id="51248" name="Group 48"/>
                  <p:cNvGrpSpPr>
                    <a:grpSpLocks/>
                  </p:cNvGrpSpPr>
                  <p:nvPr/>
                </p:nvGrpSpPr>
                <p:grpSpPr bwMode="auto">
                  <a:xfrm>
                    <a:off x="263" y="1418"/>
                    <a:ext cx="2150" cy="343"/>
                    <a:chOff x="189" y="1446"/>
                    <a:chExt cx="2150" cy="343"/>
                  </a:xfrm>
                </p:grpSpPr>
                <p:sp>
                  <p:nvSpPr>
                    <p:cNvPr id="51249" name="Freeform 49"/>
                    <p:cNvSpPr>
                      <a:spLocks/>
                    </p:cNvSpPr>
                    <p:nvPr/>
                  </p:nvSpPr>
                  <p:spPr bwMode="hidden">
                    <a:xfrm rot="84182" flipH="1">
                      <a:off x="935" y="1466"/>
                      <a:ext cx="1404" cy="219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accent2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51250" name="Freeform 50"/>
                    <p:cNvSpPr>
                      <a:spLocks/>
                    </p:cNvSpPr>
                    <p:nvPr/>
                  </p:nvSpPr>
                  <p:spPr bwMode="hidden">
                    <a:xfrm rot="84182" flipH="1">
                      <a:off x="189" y="1446"/>
                      <a:ext cx="754" cy="343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bg1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</p:grpSp>
              <p:grpSp>
                <p:nvGrpSpPr>
                  <p:cNvPr id="51251" name="Group 51"/>
                  <p:cNvGrpSpPr>
                    <a:grpSpLocks/>
                  </p:cNvGrpSpPr>
                  <p:nvPr/>
                </p:nvGrpSpPr>
                <p:grpSpPr bwMode="auto">
                  <a:xfrm>
                    <a:off x="579" y="1066"/>
                    <a:ext cx="1879" cy="427"/>
                    <a:chOff x="505" y="1094"/>
                    <a:chExt cx="1879" cy="427"/>
                  </a:xfrm>
                </p:grpSpPr>
                <p:sp>
                  <p:nvSpPr>
                    <p:cNvPr id="51252" name="Freeform 52"/>
                    <p:cNvSpPr>
                      <a:spLocks/>
                    </p:cNvSpPr>
                    <p:nvPr/>
                  </p:nvSpPr>
                  <p:spPr bwMode="hidden">
                    <a:xfrm rot="802576" flipH="1">
                      <a:off x="1151" y="1306"/>
                      <a:ext cx="1233" cy="215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accent2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51253" name="Freeform 53"/>
                    <p:cNvSpPr>
                      <a:spLocks/>
                    </p:cNvSpPr>
                    <p:nvPr/>
                  </p:nvSpPr>
                  <p:spPr bwMode="hidden">
                    <a:xfrm rot="802576" flipH="1">
                      <a:off x="505" y="1094"/>
                      <a:ext cx="662" cy="338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bg1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</p:grpSp>
              <p:grpSp>
                <p:nvGrpSpPr>
                  <p:cNvPr id="51254" name="Group 54"/>
                  <p:cNvGrpSpPr>
                    <a:grpSpLocks/>
                  </p:cNvGrpSpPr>
                  <p:nvPr/>
                </p:nvGrpSpPr>
                <p:grpSpPr bwMode="auto">
                  <a:xfrm>
                    <a:off x="690" y="871"/>
                    <a:ext cx="1850" cy="554"/>
                    <a:chOff x="616" y="899"/>
                    <a:chExt cx="1850" cy="554"/>
                  </a:xfrm>
                </p:grpSpPr>
                <p:sp>
                  <p:nvSpPr>
                    <p:cNvPr id="51255" name="Freeform 55"/>
                    <p:cNvSpPr>
                      <a:spLocks/>
                    </p:cNvSpPr>
                    <p:nvPr/>
                  </p:nvSpPr>
                  <p:spPr bwMode="hidden">
                    <a:xfrm rot="1277471" flipH="1">
                      <a:off x="1233" y="1238"/>
                      <a:ext cx="1233" cy="215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accent2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51256" name="Freeform 56"/>
                    <p:cNvSpPr>
                      <a:spLocks/>
                    </p:cNvSpPr>
                    <p:nvPr/>
                  </p:nvSpPr>
                  <p:spPr bwMode="hidden">
                    <a:xfrm rot="1277471" flipH="1">
                      <a:off x="616" y="899"/>
                      <a:ext cx="662" cy="338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bg1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</p:grpSp>
              <p:grpSp>
                <p:nvGrpSpPr>
                  <p:cNvPr id="51257" name="Group 57"/>
                  <p:cNvGrpSpPr>
                    <a:grpSpLocks/>
                  </p:cNvGrpSpPr>
                  <p:nvPr/>
                </p:nvGrpSpPr>
                <p:grpSpPr bwMode="auto">
                  <a:xfrm>
                    <a:off x="911" y="589"/>
                    <a:ext cx="1767" cy="743"/>
                    <a:chOff x="911" y="589"/>
                    <a:chExt cx="1767" cy="743"/>
                  </a:xfrm>
                </p:grpSpPr>
                <p:sp>
                  <p:nvSpPr>
                    <p:cNvPr id="51258" name="Freeform 58"/>
                    <p:cNvSpPr>
                      <a:spLocks/>
                    </p:cNvSpPr>
                    <p:nvPr/>
                  </p:nvSpPr>
                  <p:spPr bwMode="hidden">
                    <a:xfrm rot="2028410" flipH="1">
                      <a:off x="1445" y="1117"/>
                      <a:ext cx="1233" cy="215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accent2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51259" name="Freeform 59"/>
                    <p:cNvSpPr>
                      <a:spLocks/>
                    </p:cNvSpPr>
                    <p:nvPr/>
                  </p:nvSpPr>
                  <p:spPr bwMode="hidden">
                    <a:xfrm rot="2028410" flipH="1">
                      <a:off x="911" y="589"/>
                      <a:ext cx="662" cy="338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bg1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</p:grpSp>
              <p:grpSp>
                <p:nvGrpSpPr>
                  <p:cNvPr id="51260" name="Group 60"/>
                  <p:cNvGrpSpPr>
                    <a:grpSpLocks/>
                  </p:cNvGrpSpPr>
                  <p:nvPr/>
                </p:nvGrpSpPr>
                <p:grpSpPr bwMode="auto">
                  <a:xfrm>
                    <a:off x="1120" y="300"/>
                    <a:ext cx="1693" cy="892"/>
                    <a:chOff x="1120" y="300"/>
                    <a:chExt cx="1693" cy="892"/>
                  </a:xfrm>
                </p:grpSpPr>
                <p:sp>
                  <p:nvSpPr>
                    <p:cNvPr id="51261" name="Freeform 61"/>
                    <p:cNvSpPr>
                      <a:spLocks/>
                    </p:cNvSpPr>
                    <p:nvPr/>
                  </p:nvSpPr>
                  <p:spPr bwMode="hidden">
                    <a:xfrm rot="2664424" flipH="1">
                      <a:off x="1562" y="977"/>
                      <a:ext cx="1251" cy="215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accent2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51262" name="Freeform 62"/>
                    <p:cNvSpPr>
                      <a:spLocks/>
                    </p:cNvSpPr>
                    <p:nvPr/>
                  </p:nvSpPr>
                  <p:spPr bwMode="hidden">
                    <a:xfrm rot="2664424" flipH="1">
                      <a:off x="1120" y="300"/>
                      <a:ext cx="672" cy="338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bg1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</p:grpSp>
              <p:grpSp>
                <p:nvGrpSpPr>
                  <p:cNvPr id="51263" name="Group 63"/>
                  <p:cNvGrpSpPr>
                    <a:grpSpLocks/>
                  </p:cNvGrpSpPr>
                  <p:nvPr/>
                </p:nvGrpSpPr>
                <p:grpSpPr bwMode="auto">
                  <a:xfrm>
                    <a:off x="1707" y="76"/>
                    <a:ext cx="778" cy="1512"/>
                    <a:chOff x="1633" y="104"/>
                    <a:chExt cx="778" cy="1512"/>
                  </a:xfrm>
                </p:grpSpPr>
                <p:sp>
                  <p:nvSpPr>
                    <p:cNvPr id="51264" name="Freeform 64"/>
                    <p:cNvSpPr>
                      <a:spLocks/>
                    </p:cNvSpPr>
                    <p:nvPr/>
                  </p:nvSpPr>
                  <p:spPr bwMode="hidden">
                    <a:xfrm rot="3473776" flipH="1">
                      <a:off x="1754" y="958"/>
                      <a:ext cx="1100" cy="215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accent2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51265" name="Freeform 65"/>
                    <p:cNvSpPr>
                      <a:spLocks/>
                    </p:cNvSpPr>
                    <p:nvPr/>
                  </p:nvSpPr>
                  <p:spPr bwMode="hidden">
                    <a:xfrm rot="3473776" flipH="1">
                      <a:off x="1506" y="231"/>
                      <a:ext cx="591" cy="338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bg1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</p:grpSp>
              <p:grpSp>
                <p:nvGrpSpPr>
                  <p:cNvPr id="51266" name="Group 66"/>
                  <p:cNvGrpSpPr>
                    <a:grpSpLocks/>
                  </p:cNvGrpSpPr>
                  <p:nvPr/>
                </p:nvGrpSpPr>
                <p:grpSpPr bwMode="auto">
                  <a:xfrm>
                    <a:off x="2009" y="0"/>
                    <a:ext cx="634" cy="1534"/>
                    <a:chOff x="1935" y="28"/>
                    <a:chExt cx="634" cy="1534"/>
                  </a:xfrm>
                </p:grpSpPr>
                <p:sp>
                  <p:nvSpPr>
                    <p:cNvPr id="51267" name="Freeform 67"/>
                    <p:cNvSpPr>
                      <a:spLocks/>
                    </p:cNvSpPr>
                    <p:nvPr/>
                  </p:nvSpPr>
                  <p:spPr bwMode="hidden">
                    <a:xfrm rot="4126480" flipH="1">
                      <a:off x="1931" y="924"/>
                      <a:ext cx="1061" cy="215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accent2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51268" name="Freeform 68"/>
                    <p:cNvSpPr>
                      <a:spLocks/>
                    </p:cNvSpPr>
                    <p:nvPr/>
                  </p:nvSpPr>
                  <p:spPr bwMode="hidden">
                    <a:xfrm rot="4126480" flipH="1">
                      <a:off x="1819" y="144"/>
                      <a:ext cx="570" cy="338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bg1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</p:grpSp>
              <p:grpSp>
                <p:nvGrpSpPr>
                  <p:cNvPr id="51269" name="Group 69"/>
                  <p:cNvGrpSpPr>
                    <a:grpSpLocks/>
                  </p:cNvGrpSpPr>
                  <p:nvPr/>
                </p:nvGrpSpPr>
                <p:grpSpPr bwMode="auto">
                  <a:xfrm>
                    <a:off x="2896" y="644"/>
                    <a:ext cx="1845" cy="566"/>
                    <a:chOff x="2822" y="672"/>
                    <a:chExt cx="1845" cy="566"/>
                  </a:xfrm>
                </p:grpSpPr>
                <p:sp>
                  <p:nvSpPr>
                    <p:cNvPr id="51270" name="Freeform 70"/>
                    <p:cNvSpPr>
                      <a:spLocks/>
                    </p:cNvSpPr>
                    <p:nvPr/>
                  </p:nvSpPr>
                  <p:spPr bwMode="hidden">
                    <a:xfrm rot="-1325434">
                      <a:off x="2822" y="1023"/>
                      <a:ext cx="1233" cy="215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51271" name="Freeform 71"/>
                    <p:cNvSpPr>
                      <a:spLocks/>
                    </p:cNvSpPr>
                    <p:nvPr/>
                  </p:nvSpPr>
                  <p:spPr bwMode="hidden">
                    <a:xfrm rot="-1325434">
                      <a:off x="4005" y="672"/>
                      <a:ext cx="662" cy="338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0" scaled="1"/>
                    </a:gra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</p:grpSp>
              <p:grpSp>
                <p:nvGrpSpPr>
                  <p:cNvPr id="51272" name="Group 72"/>
                  <p:cNvGrpSpPr>
                    <a:grpSpLocks/>
                  </p:cNvGrpSpPr>
                  <p:nvPr/>
                </p:nvGrpSpPr>
                <p:grpSpPr bwMode="auto">
                  <a:xfrm>
                    <a:off x="2757" y="417"/>
                    <a:ext cx="1781" cy="717"/>
                    <a:chOff x="2683" y="445"/>
                    <a:chExt cx="1781" cy="717"/>
                  </a:xfrm>
                </p:grpSpPr>
                <p:sp>
                  <p:nvSpPr>
                    <p:cNvPr id="51273" name="Freeform 73"/>
                    <p:cNvSpPr>
                      <a:spLocks/>
                    </p:cNvSpPr>
                    <p:nvPr/>
                  </p:nvSpPr>
                  <p:spPr bwMode="hidden">
                    <a:xfrm rot="-1921064">
                      <a:off x="2683" y="947"/>
                      <a:ext cx="1233" cy="215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51274" name="Freeform 74"/>
                    <p:cNvSpPr>
                      <a:spLocks/>
                    </p:cNvSpPr>
                    <p:nvPr/>
                  </p:nvSpPr>
                  <p:spPr bwMode="hidden">
                    <a:xfrm rot="-1921064">
                      <a:off x="3802" y="445"/>
                      <a:ext cx="662" cy="338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0" scaled="1"/>
                    </a:gra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</p:grpSp>
              <p:sp>
                <p:nvSpPr>
                  <p:cNvPr id="51275" name="Freeform 75"/>
                  <p:cNvSpPr>
                    <a:spLocks/>
                  </p:cNvSpPr>
                  <p:nvPr/>
                </p:nvSpPr>
                <p:spPr bwMode="hidden">
                  <a:xfrm rot="4578755" flipH="1">
                    <a:off x="2175" y="949"/>
                    <a:ext cx="1027" cy="145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51276" name="Freeform 76"/>
                  <p:cNvSpPr>
                    <a:spLocks/>
                  </p:cNvSpPr>
                  <p:nvPr/>
                </p:nvSpPr>
                <p:spPr bwMode="hidden">
                  <a:xfrm rot="4578755" flipH="1">
                    <a:off x="2199" y="196"/>
                    <a:ext cx="552" cy="229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grpSp>
                <p:nvGrpSpPr>
                  <p:cNvPr id="51277" name="Group 77"/>
                  <p:cNvGrpSpPr>
                    <a:grpSpLocks/>
                  </p:cNvGrpSpPr>
                  <p:nvPr/>
                </p:nvGrpSpPr>
                <p:grpSpPr bwMode="auto">
                  <a:xfrm>
                    <a:off x="2874" y="13"/>
                    <a:ext cx="640" cy="1520"/>
                    <a:chOff x="2800" y="41"/>
                    <a:chExt cx="640" cy="1520"/>
                  </a:xfrm>
                </p:grpSpPr>
                <p:sp>
                  <p:nvSpPr>
                    <p:cNvPr id="51278" name="Freeform 78"/>
                    <p:cNvSpPr>
                      <a:spLocks/>
                    </p:cNvSpPr>
                    <p:nvPr/>
                  </p:nvSpPr>
                  <p:spPr bwMode="hidden">
                    <a:xfrm rot="-3857755">
                      <a:off x="2361" y="938"/>
                      <a:ext cx="1062" cy="184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51279" name="Freeform 79"/>
                    <p:cNvSpPr>
                      <a:spLocks/>
                    </p:cNvSpPr>
                    <p:nvPr/>
                  </p:nvSpPr>
                  <p:spPr bwMode="hidden">
                    <a:xfrm rot="-3857755">
                      <a:off x="3011" y="181"/>
                      <a:ext cx="570" cy="289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0" scaled="1"/>
                    </a:gra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</p:grpSp>
              <p:grpSp>
                <p:nvGrpSpPr>
                  <p:cNvPr id="51280" name="Group 80"/>
                  <p:cNvGrpSpPr>
                    <a:grpSpLocks/>
                  </p:cNvGrpSpPr>
                  <p:nvPr/>
                </p:nvGrpSpPr>
                <p:grpSpPr bwMode="auto">
                  <a:xfrm>
                    <a:off x="3008" y="135"/>
                    <a:ext cx="1017" cy="1464"/>
                    <a:chOff x="2934" y="163"/>
                    <a:chExt cx="1017" cy="1464"/>
                  </a:xfrm>
                </p:grpSpPr>
                <p:sp>
                  <p:nvSpPr>
                    <p:cNvPr id="51281" name="Freeform 81"/>
                    <p:cNvSpPr>
                      <a:spLocks/>
                    </p:cNvSpPr>
                    <p:nvPr/>
                  </p:nvSpPr>
                  <p:spPr bwMode="hidden">
                    <a:xfrm rot="-2777260">
                      <a:off x="2491" y="915"/>
                      <a:ext cx="1155" cy="270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51282" name="Freeform 82"/>
                    <p:cNvSpPr>
                      <a:spLocks/>
                    </p:cNvSpPr>
                    <p:nvPr/>
                  </p:nvSpPr>
                  <p:spPr bwMode="hidden">
                    <a:xfrm rot="-2777260">
                      <a:off x="3430" y="261"/>
                      <a:ext cx="620" cy="423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0" scaled="1"/>
                    </a:gra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</p:grpSp>
              <p:grpSp>
                <p:nvGrpSpPr>
                  <p:cNvPr id="51283" name="Group 83"/>
                  <p:cNvGrpSpPr>
                    <a:grpSpLocks/>
                  </p:cNvGrpSpPr>
                  <p:nvPr/>
                </p:nvGrpSpPr>
                <p:grpSpPr bwMode="auto">
                  <a:xfrm>
                    <a:off x="2804" y="4"/>
                    <a:ext cx="243" cy="1448"/>
                    <a:chOff x="2730" y="32"/>
                    <a:chExt cx="243" cy="1448"/>
                  </a:xfrm>
                </p:grpSpPr>
                <p:sp>
                  <p:nvSpPr>
                    <p:cNvPr id="51284" name="Freeform 84"/>
                    <p:cNvSpPr>
                      <a:spLocks/>
                    </p:cNvSpPr>
                    <p:nvPr/>
                  </p:nvSpPr>
                  <p:spPr bwMode="hidden">
                    <a:xfrm rot="-4903748">
                      <a:off x="2296" y="960"/>
                      <a:ext cx="954" cy="86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51285" name="Freeform 85"/>
                    <p:cNvSpPr>
                      <a:spLocks/>
                    </p:cNvSpPr>
                    <p:nvPr/>
                  </p:nvSpPr>
                  <p:spPr bwMode="hidden">
                    <a:xfrm rot="-4903748">
                      <a:off x="2650" y="220"/>
                      <a:ext cx="512" cy="135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0" scaled="1"/>
                    </a:gra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</p:grpSp>
              <p:grpSp>
                <p:nvGrpSpPr>
                  <p:cNvPr id="51286" name="Group 86"/>
                  <p:cNvGrpSpPr>
                    <a:grpSpLocks/>
                  </p:cNvGrpSpPr>
                  <p:nvPr/>
                </p:nvGrpSpPr>
                <p:grpSpPr bwMode="auto">
                  <a:xfrm>
                    <a:off x="1017" y="1741"/>
                    <a:ext cx="1085" cy="2450"/>
                    <a:chOff x="943" y="1769"/>
                    <a:chExt cx="1085" cy="2450"/>
                  </a:xfrm>
                </p:grpSpPr>
                <p:sp>
                  <p:nvSpPr>
                    <p:cNvPr id="51287" name="Freeform 87"/>
                    <p:cNvSpPr>
                      <a:spLocks/>
                    </p:cNvSpPr>
                    <p:nvPr/>
                  </p:nvSpPr>
                  <p:spPr bwMode="hidden">
                    <a:xfrm rot="18335692" flipH="1">
                      <a:off x="1010" y="2475"/>
                      <a:ext cx="1724" cy="312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accent2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51288" name="Freeform 88"/>
                    <p:cNvSpPr>
                      <a:spLocks/>
                    </p:cNvSpPr>
                    <p:nvPr/>
                  </p:nvSpPr>
                  <p:spPr bwMode="hidden">
                    <a:xfrm rot="18335692" flipH="1">
                      <a:off x="725" y="3512"/>
                      <a:ext cx="925" cy="490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540000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</p:grpSp>
              <p:grpSp>
                <p:nvGrpSpPr>
                  <p:cNvPr id="51289" name="Group 89"/>
                  <p:cNvGrpSpPr>
                    <a:grpSpLocks/>
                  </p:cNvGrpSpPr>
                  <p:nvPr/>
                </p:nvGrpSpPr>
                <p:grpSpPr bwMode="auto">
                  <a:xfrm>
                    <a:off x="1529" y="1908"/>
                    <a:ext cx="766" cy="2373"/>
                    <a:chOff x="1455" y="1936"/>
                    <a:chExt cx="766" cy="2373"/>
                  </a:xfrm>
                </p:grpSpPr>
                <p:sp>
                  <p:nvSpPr>
                    <p:cNvPr id="51290" name="Freeform 90"/>
                    <p:cNvSpPr>
                      <a:spLocks/>
                    </p:cNvSpPr>
                    <p:nvPr/>
                  </p:nvSpPr>
                  <p:spPr bwMode="hidden">
                    <a:xfrm rot="17542885" flipH="1">
                      <a:off x="1267" y="2578"/>
                      <a:ext cx="1595" cy="312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accent2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51291" name="Freeform 91"/>
                    <p:cNvSpPr>
                      <a:spLocks/>
                    </p:cNvSpPr>
                    <p:nvPr/>
                  </p:nvSpPr>
                  <p:spPr bwMode="hidden">
                    <a:xfrm rot="17542885" flipH="1">
                      <a:off x="1272" y="3636"/>
                      <a:ext cx="856" cy="490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540000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</p:grpSp>
              <p:grpSp>
                <p:nvGrpSpPr>
                  <p:cNvPr id="51292" name="Group 92"/>
                  <p:cNvGrpSpPr>
                    <a:grpSpLocks/>
                  </p:cNvGrpSpPr>
                  <p:nvPr/>
                </p:nvGrpSpPr>
                <p:grpSpPr bwMode="auto">
                  <a:xfrm rot="88588">
                    <a:off x="2061" y="1962"/>
                    <a:ext cx="459" cy="2329"/>
                    <a:chOff x="1956" y="1990"/>
                    <a:chExt cx="492" cy="2604"/>
                  </a:xfrm>
                </p:grpSpPr>
                <p:sp>
                  <p:nvSpPr>
                    <p:cNvPr id="51293" name="Freeform 93"/>
                    <p:cNvSpPr>
                      <a:spLocks/>
                    </p:cNvSpPr>
                    <p:nvPr/>
                  </p:nvSpPr>
                  <p:spPr bwMode="hidden">
                    <a:xfrm rot="16782062" flipH="1">
                      <a:off x="1442" y="2695"/>
                      <a:ext cx="1711" cy="301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accent2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51294" name="Freeform 94"/>
                    <p:cNvSpPr>
                      <a:spLocks/>
                    </p:cNvSpPr>
                    <p:nvPr/>
                  </p:nvSpPr>
                  <p:spPr bwMode="hidden">
                    <a:xfrm rot="16782062" flipH="1">
                      <a:off x="1734" y="3898"/>
                      <a:ext cx="918" cy="473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540000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</p:grpSp>
              <p:grpSp>
                <p:nvGrpSpPr>
                  <p:cNvPr id="51295" name="Group 95"/>
                  <p:cNvGrpSpPr>
                    <a:grpSpLocks/>
                  </p:cNvGrpSpPr>
                  <p:nvPr/>
                </p:nvGrpSpPr>
                <p:grpSpPr bwMode="auto">
                  <a:xfrm>
                    <a:off x="3408" y="1689"/>
                    <a:ext cx="1125" cy="2426"/>
                    <a:chOff x="3334" y="1717"/>
                    <a:chExt cx="1125" cy="2426"/>
                  </a:xfrm>
                </p:grpSpPr>
                <p:sp>
                  <p:nvSpPr>
                    <p:cNvPr id="51296" name="Freeform 96"/>
                    <p:cNvSpPr>
                      <a:spLocks/>
                    </p:cNvSpPr>
                    <p:nvPr/>
                  </p:nvSpPr>
                  <p:spPr bwMode="hidden">
                    <a:xfrm rot="3144576">
                      <a:off x="2628" y="2423"/>
                      <a:ext cx="1724" cy="312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51297" name="Freeform 97"/>
                    <p:cNvSpPr>
                      <a:spLocks/>
                    </p:cNvSpPr>
                    <p:nvPr/>
                  </p:nvSpPr>
                  <p:spPr bwMode="hidden">
                    <a:xfrm rot="3144576">
                      <a:off x="3751" y="3436"/>
                      <a:ext cx="925" cy="490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540000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</p:grpSp>
              <p:grpSp>
                <p:nvGrpSpPr>
                  <p:cNvPr id="51298" name="Group 98"/>
                  <p:cNvGrpSpPr>
                    <a:grpSpLocks/>
                  </p:cNvGrpSpPr>
                  <p:nvPr/>
                </p:nvGrpSpPr>
                <p:grpSpPr bwMode="auto">
                  <a:xfrm>
                    <a:off x="3255" y="1838"/>
                    <a:ext cx="883" cy="2426"/>
                    <a:chOff x="3181" y="1866"/>
                    <a:chExt cx="883" cy="2426"/>
                  </a:xfrm>
                </p:grpSpPr>
                <p:sp>
                  <p:nvSpPr>
                    <p:cNvPr id="51299" name="Freeform 99"/>
                    <p:cNvSpPr>
                      <a:spLocks/>
                    </p:cNvSpPr>
                    <p:nvPr/>
                  </p:nvSpPr>
                  <p:spPr bwMode="hidden">
                    <a:xfrm rot="3745735">
                      <a:off x="2506" y="2541"/>
                      <a:ext cx="1650" cy="299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51300" name="Freeform 100"/>
                    <p:cNvSpPr>
                      <a:spLocks/>
                    </p:cNvSpPr>
                    <p:nvPr/>
                  </p:nvSpPr>
                  <p:spPr bwMode="hidden">
                    <a:xfrm rot="3745735">
                      <a:off x="3387" y="3615"/>
                      <a:ext cx="885" cy="469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540000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</p:grpSp>
              <p:grpSp>
                <p:nvGrpSpPr>
                  <p:cNvPr id="51301" name="Group 101"/>
                  <p:cNvGrpSpPr>
                    <a:grpSpLocks/>
                  </p:cNvGrpSpPr>
                  <p:nvPr/>
                </p:nvGrpSpPr>
                <p:grpSpPr bwMode="auto">
                  <a:xfrm>
                    <a:off x="3080" y="1955"/>
                    <a:ext cx="619" cy="2386"/>
                    <a:chOff x="3006" y="1983"/>
                    <a:chExt cx="619" cy="2386"/>
                  </a:xfrm>
                </p:grpSpPr>
                <p:sp>
                  <p:nvSpPr>
                    <p:cNvPr id="51302" name="Freeform 102"/>
                    <p:cNvSpPr>
                      <a:spLocks/>
                    </p:cNvSpPr>
                    <p:nvPr/>
                  </p:nvSpPr>
                  <p:spPr bwMode="hidden">
                    <a:xfrm rot="4286818">
                      <a:off x="2328" y="2661"/>
                      <a:ext cx="1601" cy="246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51303" name="Freeform 103"/>
                    <p:cNvSpPr>
                      <a:spLocks/>
                    </p:cNvSpPr>
                    <p:nvPr/>
                  </p:nvSpPr>
                  <p:spPr bwMode="hidden">
                    <a:xfrm rot="4286818">
                      <a:off x="3002" y="3747"/>
                      <a:ext cx="859" cy="386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5400000" scaled="1"/>
                    </a:gra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</p:grpSp>
              <p:grpSp>
                <p:nvGrpSpPr>
                  <p:cNvPr id="51304" name="Group 104"/>
                  <p:cNvGrpSpPr>
                    <a:grpSpLocks/>
                  </p:cNvGrpSpPr>
                  <p:nvPr/>
                </p:nvGrpSpPr>
                <p:grpSpPr bwMode="auto">
                  <a:xfrm>
                    <a:off x="2893" y="2073"/>
                    <a:ext cx="405" cy="2219"/>
                    <a:chOff x="2819" y="2101"/>
                    <a:chExt cx="405" cy="2219"/>
                  </a:xfrm>
                </p:grpSpPr>
                <p:sp>
                  <p:nvSpPr>
                    <p:cNvPr id="51305" name="Freeform 105"/>
                    <p:cNvSpPr>
                      <a:spLocks/>
                    </p:cNvSpPr>
                    <p:nvPr/>
                  </p:nvSpPr>
                  <p:spPr bwMode="hidden">
                    <a:xfrm rot="4898956">
                      <a:off x="2206" y="2714"/>
                      <a:ext cx="1471" cy="246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51306" name="Freeform 106"/>
                    <p:cNvSpPr>
                      <a:spLocks/>
                    </p:cNvSpPr>
                    <p:nvPr/>
                  </p:nvSpPr>
                  <p:spPr bwMode="hidden">
                    <a:xfrm rot="4898956">
                      <a:off x="2636" y="3732"/>
                      <a:ext cx="790" cy="386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5400000" scaled="1"/>
                    </a:gra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</p:grpSp>
              <p:grpSp>
                <p:nvGrpSpPr>
                  <p:cNvPr id="51307" name="Group 107"/>
                  <p:cNvGrpSpPr>
                    <a:grpSpLocks/>
                  </p:cNvGrpSpPr>
                  <p:nvPr/>
                </p:nvGrpSpPr>
                <p:grpSpPr bwMode="auto">
                  <a:xfrm>
                    <a:off x="2372" y="2107"/>
                    <a:ext cx="426" cy="2185"/>
                    <a:chOff x="2287" y="2135"/>
                    <a:chExt cx="426" cy="2185"/>
                  </a:xfrm>
                </p:grpSpPr>
                <p:sp>
                  <p:nvSpPr>
                    <p:cNvPr id="51308" name="Freeform 108"/>
                    <p:cNvSpPr>
                      <a:spLocks/>
                    </p:cNvSpPr>
                    <p:nvPr/>
                  </p:nvSpPr>
                  <p:spPr bwMode="hidden">
                    <a:xfrm rot="5755659">
                      <a:off x="1900" y="2760"/>
                      <a:ext cx="1437" cy="188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5400000" scaled="1"/>
                    </a:gra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51309" name="Freeform 109"/>
                    <p:cNvSpPr>
                      <a:spLocks/>
                    </p:cNvSpPr>
                    <p:nvPr/>
                  </p:nvSpPr>
                  <p:spPr bwMode="hidden">
                    <a:xfrm rot="5755659">
                      <a:off x="2049" y="3787"/>
                      <a:ext cx="771" cy="295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5400000" scaled="1"/>
                    </a:gra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</p:grpSp>
            </p:grpSp>
          </p:grpSp>
          <p:grpSp>
            <p:nvGrpSpPr>
              <p:cNvPr id="51310" name="Group 110"/>
              <p:cNvGrpSpPr>
                <a:grpSpLocks/>
              </p:cNvGrpSpPr>
              <p:nvPr/>
            </p:nvGrpSpPr>
            <p:grpSpPr bwMode="auto">
              <a:xfrm>
                <a:off x="74" y="313"/>
                <a:ext cx="5459" cy="3667"/>
                <a:chOff x="74" y="313"/>
                <a:chExt cx="5459" cy="3667"/>
              </a:xfrm>
            </p:grpSpPr>
            <p:grpSp>
              <p:nvGrpSpPr>
                <p:cNvPr id="51311" name="Group 111"/>
                <p:cNvGrpSpPr>
                  <a:grpSpLocks/>
                </p:cNvGrpSpPr>
                <p:nvPr/>
              </p:nvGrpSpPr>
              <p:grpSpPr bwMode="auto">
                <a:xfrm>
                  <a:off x="74" y="313"/>
                  <a:ext cx="5459" cy="3667"/>
                  <a:chOff x="74" y="313"/>
                  <a:chExt cx="5459" cy="3667"/>
                </a:xfrm>
              </p:grpSpPr>
              <p:sp>
                <p:nvSpPr>
                  <p:cNvPr id="51312" name="Arc 112"/>
                  <p:cNvSpPr>
                    <a:spLocks/>
                  </p:cNvSpPr>
                  <p:nvPr/>
                </p:nvSpPr>
                <p:spPr bwMode="hidden">
                  <a:xfrm flipV="1">
                    <a:off x="2966" y="456"/>
                    <a:ext cx="2567" cy="2046"/>
                  </a:xfrm>
                  <a:custGeom>
                    <a:avLst/>
                    <a:gdLst>
                      <a:gd name="G0" fmla="+- 17826 0 0"/>
                      <a:gd name="G1" fmla="+- 0 0 0"/>
                      <a:gd name="G2" fmla="+- 21600 0 0"/>
                      <a:gd name="T0" fmla="*/ 36729 w 36729"/>
                      <a:gd name="T1" fmla="*/ 10451 h 21600"/>
                      <a:gd name="T2" fmla="*/ 0 w 36729"/>
                      <a:gd name="T3" fmla="*/ 12197 h 21600"/>
                      <a:gd name="T4" fmla="*/ 17826 w 36729"/>
                      <a:gd name="T5" fmla="*/ 0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36729" h="21600" fill="none" extrusionOk="0">
                        <a:moveTo>
                          <a:pt x="36729" y="10451"/>
                        </a:moveTo>
                        <a:cubicBezTo>
                          <a:pt x="32926" y="17330"/>
                          <a:pt x="25686" y="21599"/>
                          <a:pt x="17826" y="21600"/>
                        </a:cubicBezTo>
                        <a:cubicBezTo>
                          <a:pt x="10696" y="21600"/>
                          <a:pt x="4025" y="18081"/>
                          <a:pt x="-1" y="12197"/>
                        </a:cubicBezTo>
                      </a:path>
                      <a:path w="36729" h="21600" stroke="0" extrusionOk="0">
                        <a:moveTo>
                          <a:pt x="36729" y="10451"/>
                        </a:moveTo>
                        <a:cubicBezTo>
                          <a:pt x="32926" y="17330"/>
                          <a:pt x="25686" y="21599"/>
                          <a:pt x="17826" y="21600"/>
                        </a:cubicBezTo>
                        <a:cubicBezTo>
                          <a:pt x="10696" y="21600"/>
                          <a:pt x="4025" y="18081"/>
                          <a:pt x="-1" y="12197"/>
                        </a:cubicBezTo>
                        <a:lnTo>
                          <a:pt x="17826" y="0"/>
                        </a:lnTo>
                        <a:close/>
                      </a:path>
                    </a:pathLst>
                  </a:custGeom>
                  <a:noFill/>
                  <a:ln w="9525">
                    <a:solidFill>
                      <a:schemeClr val="accent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51313" name="Arc 113"/>
                  <p:cNvSpPr>
                    <a:spLocks/>
                  </p:cNvSpPr>
                  <p:nvPr/>
                </p:nvSpPr>
                <p:spPr bwMode="hidden">
                  <a:xfrm flipH="1">
                    <a:off x="388" y="1601"/>
                    <a:ext cx="2016" cy="2379"/>
                  </a:xfrm>
                  <a:custGeom>
                    <a:avLst/>
                    <a:gdLst>
                      <a:gd name="G0" fmla="+- 8873 0 0"/>
                      <a:gd name="G1" fmla="+- 21600 0 0"/>
                      <a:gd name="G2" fmla="+- 21600 0 0"/>
                      <a:gd name="T0" fmla="*/ 0 w 30473"/>
                      <a:gd name="T1" fmla="*/ 1907 h 22305"/>
                      <a:gd name="T2" fmla="*/ 30462 w 30473"/>
                      <a:gd name="T3" fmla="*/ 22305 h 22305"/>
                      <a:gd name="T4" fmla="*/ 8873 w 30473"/>
                      <a:gd name="T5" fmla="*/ 21600 h 2230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30473" h="22305" fill="none" extrusionOk="0">
                        <a:moveTo>
                          <a:pt x="-1" y="1906"/>
                        </a:moveTo>
                        <a:cubicBezTo>
                          <a:pt x="2789" y="649"/>
                          <a:pt x="5813" y="-1"/>
                          <a:pt x="8873" y="0"/>
                        </a:cubicBezTo>
                        <a:cubicBezTo>
                          <a:pt x="20802" y="0"/>
                          <a:pt x="30473" y="9670"/>
                          <a:pt x="30473" y="21600"/>
                        </a:cubicBezTo>
                        <a:cubicBezTo>
                          <a:pt x="30473" y="21835"/>
                          <a:pt x="30469" y="22070"/>
                          <a:pt x="30461" y="22304"/>
                        </a:cubicBezTo>
                      </a:path>
                      <a:path w="30473" h="22305" stroke="0" extrusionOk="0">
                        <a:moveTo>
                          <a:pt x="-1" y="1906"/>
                        </a:moveTo>
                        <a:cubicBezTo>
                          <a:pt x="2789" y="649"/>
                          <a:pt x="5813" y="-1"/>
                          <a:pt x="8873" y="0"/>
                        </a:cubicBezTo>
                        <a:cubicBezTo>
                          <a:pt x="20802" y="0"/>
                          <a:pt x="30473" y="9670"/>
                          <a:pt x="30473" y="21600"/>
                        </a:cubicBezTo>
                        <a:cubicBezTo>
                          <a:pt x="30473" y="21835"/>
                          <a:pt x="30469" y="22070"/>
                          <a:pt x="30461" y="22304"/>
                        </a:cubicBezTo>
                        <a:lnTo>
                          <a:pt x="8873" y="21600"/>
                        </a:lnTo>
                        <a:close/>
                      </a:path>
                    </a:pathLst>
                  </a:custGeom>
                  <a:noFill/>
                  <a:ln w="9525">
                    <a:solidFill>
                      <a:schemeClr val="folHlink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51314" name="Arc 114"/>
                  <p:cNvSpPr>
                    <a:spLocks/>
                  </p:cNvSpPr>
                  <p:nvPr/>
                </p:nvSpPr>
                <p:spPr bwMode="hidden">
                  <a:xfrm>
                    <a:off x="3029" y="1181"/>
                    <a:ext cx="1426" cy="2379"/>
                  </a:xfrm>
                  <a:custGeom>
                    <a:avLst/>
                    <a:gdLst>
                      <a:gd name="G0" fmla="+- 13212 0 0"/>
                      <a:gd name="G1" fmla="+- 21600 0 0"/>
                      <a:gd name="G2" fmla="+- 21600 0 0"/>
                      <a:gd name="T0" fmla="*/ 0 w 34812"/>
                      <a:gd name="T1" fmla="*/ 4512 h 22305"/>
                      <a:gd name="T2" fmla="*/ 34801 w 34812"/>
                      <a:gd name="T3" fmla="*/ 22305 h 22305"/>
                      <a:gd name="T4" fmla="*/ 13212 w 34812"/>
                      <a:gd name="T5" fmla="*/ 21600 h 2230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34812" h="22305" fill="none" extrusionOk="0">
                        <a:moveTo>
                          <a:pt x="-1" y="4511"/>
                        </a:moveTo>
                        <a:cubicBezTo>
                          <a:pt x="3783" y="1586"/>
                          <a:pt x="8429" y="-1"/>
                          <a:pt x="13212" y="0"/>
                        </a:cubicBezTo>
                        <a:cubicBezTo>
                          <a:pt x="25141" y="0"/>
                          <a:pt x="34812" y="9670"/>
                          <a:pt x="34812" y="21600"/>
                        </a:cubicBezTo>
                        <a:cubicBezTo>
                          <a:pt x="34812" y="21835"/>
                          <a:pt x="34808" y="22070"/>
                          <a:pt x="34800" y="22304"/>
                        </a:cubicBezTo>
                      </a:path>
                      <a:path w="34812" h="22305" stroke="0" extrusionOk="0">
                        <a:moveTo>
                          <a:pt x="-1" y="4511"/>
                        </a:moveTo>
                        <a:cubicBezTo>
                          <a:pt x="3783" y="1586"/>
                          <a:pt x="8429" y="-1"/>
                          <a:pt x="13212" y="0"/>
                        </a:cubicBezTo>
                        <a:cubicBezTo>
                          <a:pt x="25141" y="0"/>
                          <a:pt x="34812" y="9670"/>
                          <a:pt x="34812" y="21600"/>
                        </a:cubicBezTo>
                        <a:cubicBezTo>
                          <a:pt x="34812" y="21835"/>
                          <a:pt x="34808" y="22070"/>
                          <a:pt x="34800" y="22304"/>
                        </a:cubicBezTo>
                        <a:lnTo>
                          <a:pt x="13212" y="21600"/>
                        </a:lnTo>
                        <a:close/>
                      </a:path>
                    </a:pathLst>
                  </a:custGeom>
                  <a:noFill/>
                  <a:ln w="9525">
                    <a:solidFill>
                      <a:schemeClr val="accent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51315" name="Arc 115"/>
                  <p:cNvSpPr>
                    <a:spLocks/>
                  </p:cNvSpPr>
                  <p:nvPr/>
                </p:nvSpPr>
                <p:spPr bwMode="hidden">
                  <a:xfrm flipH="1">
                    <a:off x="74" y="813"/>
                    <a:ext cx="2540" cy="2379"/>
                  </a:xfrm>
                  <a:custGeom>
                    <a:avLst/>
                    <a:gdLst>
                      <a:gd name="G0" fmla="+- 15230 0 0"/>
                      <a:gd name="G1" fmla="+- 21600 0 0"/>
                      <a:gd name="G2" fmla="+- 21600 0 0"/>
                      <a:gd name="T0" fmla="*/ 0 w 36830"/>
                      <a:gd name="T1" fmla="*/ 6283 h 22305"/>
                      <a:gd name="T2" fmla="*/ 36819 w 36830"/>
                      <a:gd name="T3" fmla="*/ 22305 h 22305"/>
                      <a:gd name="T4" fmla="*/ 15230 w 36830"/>
                      <a:gd name="T5" fmla="*/ 21600 h 2230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36830" h="22305" fill="none" extrusionOk="0">
                        <a:moveTo>
                          <a:pt x="0" y="6283"/>
                        </a:moveTo>
                        <a:cubicBezTo>
                          <a:pt x="4047" y="2258"/>
                          <a:pt x="9522" y="-1"/>
                          <a:pt x="15230" y="0"/>
                        </a:cubicBezTo>
                        <a:cubicBezTo>
                          <a:pt x="27159" y="0"/>
                          <a:pt x="36830" y="9670"/>
                          <a:pt x="36830" y="21600"/>
                        </a:cubicBezTo>
                        <a:cubicBezTo>
                          <a:pt x="36830" y="21835"/>
                          <a:pt x="36826" y="22070"/>
                          <a:pt x="36818" y="22304"/>
                        </a:cubicBezTo>
                      </a:path>
                      <a:path w="36830" h="22305" stroke="0" extrusionOk="0">
                        <a:moveTo>
                          <a:pt x="0" y="6283"/>
                        </a:moveTo>
                        <a:cubicBezTo>
                          <a:pt x="4047" y="2258"/>
                          <a:pt x="9522" y="-1"/>
                          <a:pt x="15230" y="0"/>
                        </a:cubicBezTo>
                        <a:cubicBezTo>
                          <a:pt x="27159" y="0"/>
                          <a:pt x="36830" y="9670"/>
                          <a:pt x="36830" y="21600"/>
                        </a:cubicBezTo>
                        <a:cubicBezTo>
                          <a:pt x="36830" y="21835"/>
                          <a:pt x="36826" y="22070"/>
                          <a:pt x="36818" y="22304"/>
                        </a:cubicBezTo>
                        <a:lnTo>
                          <a:pt x="15230" y="21600"/>
                        </a:lnTo>
                        <a:close/>
                      </a:path>
                    </a:pathLst>
                  </a:custGeom>
                  <a:noFill/>
                  <a:ln w="9525">
                    <a:solidFill>
                      <a:schemeClr val="folHlink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51316" name="Arc 116"/>
                  <p:cNvSpPr>
                    <a:spLocks/>
                  </p:cNvSpPr>
                  <p:nvPr/>
                </p:nvSpPr>
                <p:spPr bwMode="hidden">
                  <a:xfrm flipH="1">
                    <a:off x="790" y="313"/>
                    <a:ext cx="1850" cy="2304"/>
                  </a:xfrm>
                  <a:custGeom>
                    <a:avLst/>
                    <a:gdLst>
                      <a:gd name="G0" fmla="+- 18231 0 0"/>
                      <a:gd name="G1" fmla="+- 21600 0 0"/>
                      <a:gd name="G2" fmla="+- 21600 0 0"/>
                      <a:gd name="T0" fmla="*/ 0 w 31881"/>
                      <a:gd name="T1" fmla="*/ 10016 h 21600"/>
                      <a:gd name="T2" fmla="*/ 31881 w 31881"/>
                      <a:gd name="T3" fmla="*/ 4860 h 21600"/>
                      <a:gd name="T4" fmla="*/ 18231 w 31881"/>
                      <a:gd name="T5" fmla="*/ 21600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31881" h="21600" fill="none" extrusionOk="0">
                        <a:moveTo>
                          <a:pt x="-1" y="10015"/>
                        </a:moveTo>
                        <a:cubicBezTo>
                          <a:pt x="3963" y="3778"/>
                          <a:pt x="10840" y="-1"/>
                          <a:pt x="18231" y="0"/>
                        </a:cubicBezTo>
                        <a:cubicBezTo>
                          <a:pt x="23204" y="0"/>
                          <a:pt x="28026" y="1716"/>
                          <a:pt x="31881" y="4859"/>
                        </a:cubicBezTo>
                      </a:path>
                      <a:path w="31881" h="21600" stroke="0" extrusionOk="0">
                        <a:moveTo>
                          <a:pt x="-1" y="10015"/>
                        </a:moveTo>
                        <a:cubicBezTo>
                          <a:pt x="3963" y="3778"/>
                          <a:pt x="10840" y="-1"/>
                          <a:pt x="18231" y="0"/>
                        </a:cubicBezTo>
                        <a:cubicBezTo>
                          <a:pt x="23204" y="0"/>
                          <a:pt x="28026" y="1716"/>
                          <a:pt x="31881" y="4859"/>
                        </a:cubicBezTo>
                        <a:lnTo>
                          <a:pt x="18231" y="21600"/>
                        </a:lnTo>
                        <a:close/>
                      </a:path>
                    </a:pathLst>
                  </a:custGeom>
                  <a:noFill/>
                  <a:ln w="9525">
                    <a:solidFill>
                      <a:schemeClr val="accent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51317" name="Arc 117"/>
                  <p:cNvSpPr>
                    <a:spLocks/>
                  </p:cNvSpPr>
                  <p:nvPr/>
                </p:nvSpPr>
                <p:spPr bwMode="hidden">
                  <a:xfrm>
                    <a:off x="2763" y="1281"/>
                    <a:ext cx="764" cy="2304"/>
                  </a:xfrm>
                  <a:custGeom>
                    <a:avLst/>
                    <a:gdLst>
                      <a:gd name="G0" fmla="+- 13212 0 0"/>
                      <a:gd name="G1" fmla="+- 21600 0 0"/>
                      <a:gd name="G2" fmla="+- 21600 0 0"/>
                      <a:gd name="T0" fmla="*/ 0 w 31146"/>
                      <a:gd name="T1" fmla="*/ 4512 h 21600"/>
                      <a:gd name="T2" fmla="*/ 31146 w 31146"/>
                      <a:gd name="T3" fmla="*/ 9561 h 21600"/>
                      <a:gd name="T4" fmla="*/ 13212 w 31146"/>
                      <a:gd name="T5" fmla="*/ 21600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31146" h="21600" fill="none" extrusionOk="0">
                        <a:moveTo>
                          <a:pt x="-1" y="4511"/>
                        </a:moveTo>
                        <a:cubicBezTo>
                          <a:pt x="3783" y="1586"/>
                          <a:pt x="8429" y="-1"/>
                          <a:pt x="13212" y="0"/>
                        </a:cubicBezTo>
                        <a:cubicBezTo>
                          <a:pt x="20409" y="0"/>
                          <a:pt x="27134" y="3585"/>
                          <a:pt x="31145" y="9561"/>
                        </a:cubicBezTo>
                      </a:path>
                      <a:path w="31146" h="21600" stroke="0" extrusionOk="0">
                        <a:moveTo>
                          <a:pt x="-1" y="4511"/>
                        </a:moveTo>
                        <a:cubicBezTo>
                          <a:pt x="3783" y="1586"/>
                          <a:pt x="8429" y="-1"/>
                          <a:pt x="13212" y="0"/>
                        </a:cubicBezTo>
                        <a:cubicBezTo>
                          <a:pt x="20409" y="0"/>
                          <a:pt x="27134" y="3585"/>
                          <a:pt x="31145" y="9561"/>
                        </a:cubicBezTo>
                        <a:lnTo>
                          <a:pt x="13212" y="21600"/>
                        </a:lnTo>
                        <a:close/>
                      </a:path>
                    </a:pathLst>
                  </a:custGeom>
                  <a:noFill/>
                  <a:ln w="9525">
                    <a:solidFill>
                      <a:schemeClr val="accent2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51318" name="Freeform 118"/>
                  <p:cNvSpPr>
                    <a:spLocks/>
                  </p:cNvSpPr>
                  <p:nvPr/>
                </p:nvSpPr>
                <p:spPr bwMode="hidden">
                  <a:xfrm flipH="1">
                    <a:off x="1800" y="438"/>
                    <a:ext cx="418" cy="1524"/>
                  </a:xfrm>
                  <a:custGeom>
                    <a:avLst/>
                    <a:gdLst/>
                    <a:ahLst/>
                    <a:cxnLst>
                      <a:cxn ang="0">
                        <a:pos x="0" y="64"/>
                      </a:cxn>
                      <a:cxn ang="0">
                        <a:pos x="240" y="16"/>
                      </a:cxn>
                      <a:cxn ang="0">
                        <a:pos x="96" y="160"/>
                      </a:cxn>
                      <a:cxn ang="0">
                        <a:pos x="336" y="160"/>
                      </a:cxn>
                      <a:cxn ang="0">
                        <a:pos x="192" y="304"/>
                      </a:cxn>
                      <a:cxn ang="0">
                        <a:pos x="384" y="352"/>
                      </a:cxn>
                      <a:cxn ang="0">
                        <a:pos x="288" y="448"/>
                      </a:cxn>
                      <a:cxn ang="0">
                        <a:pos x="480" y="496"/>
                      </a:cxn>
                      <a:cxn ang="0">
                        <a:pos x="384" y="592"/>
                      </a:cxn>
                      <a:cxn ang="0">
                        <a:pos x="528" y="640"/>
                      </a:cxn>
                      <a:cxn ang="0">
                        <a:pos x="480" y="736"/>
                      </a:cxn>
                      <a:cxn ang="0">
                        <a:pos x="576" y="832"/>
                      </a:cxn>
                      <a:cxn ang="0">
                        <a:pos x="576" y="928"/>
                      </a:cxn>
                      <a:cxn ang="0">
                        <a:pos x="672" y="1072"/>
                      </a:cxn>
                      <a:cxn ang="0">
                        <a:pos x="624" y="1216"/>
                      </a:cxn>
                      <a:cxn ang="0">
                        <a:pos x="720" y="1312"/>
                      </a:cxn>
                      <a:cxn ang="0">
                        <a:pos x="672" y="1456"/>
                      </a:cxn>
                      <a:cxn ang="0">
                        <a:pos x="720" y="1600"/>
                      </a:cxn>
                      <a:cxn ang="0">
                        <a:pos x="672" y="1696"/>
                      </a:cxn>
                      <a:cxn ang="0">
                        <a:pos x="768" y="1840"/>
                      </a:cxn>
                      <a:cxn ang="0">
                        <a:pos x="720" y="1984"/>
                      </a:cxn>
                      <a:cxn ang="0">
                        <a:pos x="768" y="2176"/>
                      </a:cxn>
                      <a:cxn ang="0">
                        <a:pos x="720" y="2224"/>
                      </a:cxn>
                      <a:cxn ang="0">
                        <a:pos x="768" y="2368"/>
                      </a:cxn>
                    </a:cxnLst>
                    <a:rect l="0" t="0" r="r" b="b"/>
                    <a:pathLst>
                      <a:path w="776" h="2368">
                        <a:moveTo>
                          <a:pt x="0" y="64"/>
                        </a:moveTo>
                        <a:cubicBezTo>
                          <a:pt x="112" y="32"/>
                          <a:pt x="224" y="0"/>
                          <a:pt x="240" y="16"/>
                        </a:cubicBezTo>
                        <a:cubicBezTo>
                          <a:pt x="256" y="32"/>
                          <a:pt x="80" y="136"/>
                          <a:pt x="96" y="160"/>
                        </a:cubicBezTo>
                        <a:cubicBezTo>
                          <a:pt x="112" y="184"/>
                          <a:pt x="320" y="136"/>
                          <a:pt x="336" y="160"/>
                        </a:cubicBezTo>
                        <a:cubicBezTo>
                          <a:pt x="352" y="184"/>
                          <a:pt x="184" y="272"/>
                          <a:pt x="192" y="304"/>
                        </a:cubicBezTo>
                        <a:cubicBezTo>
                          <a:pt x="200" y="336"/>
                          <a:pt x="368" y="328"/>
                          <a:pt x="384" y="352"/>
                        </a:cubicBezTo>
                        <a:cubicBezTo>
                          <a:pt x="400" y="376"/>
                          <a:pt x="272" y="424"/>
                          <a:pt x="288" y="448"/>
                        </a:cubicBezTo>
                        <a:cubicBezTo>
                          <a:pt x="304" y="472"/>
                          <a:pt x="464" y="472"/>
                          <a:pt x="480" y="496"/>
                        </a:cubicBezTo>
                        <a:cubicBezTo>
                          <a:pt x="496" y="520"/>
                          <a:pt x="376" y="568"/>
                          <a:pt x="384" y="592"/>
                        </a:cubicBezTo>
                        <a:cubicBezTo>
                          <a:pt x="392" y="616"/>
                          <a:pt x="512" y="616"/>
                          <a:pt x="528" y="640"/>
                        </a:cubicBezTo>
                        <a:cubicBezTo>
                          <a:pt x="544" y="664"/>
                          <a:pt x="472" y="704"/>
                          <a:pt x="480" y="736"/>
                        </a:cubicBezTo>
                        <a:cubicBezTo>
                          <a:pt x="488" y="768"/>
                          <a:pt x="560" y="800"/>
                          <a:pt x="576" y="832"/>
                        </a:cubicBezTo>
                        <a:cubicBezTo>
                          <a:pt x="592" y="864"/>
                          <a:pt x="560" y="888"/>
                          <a:pt x="576" y="928"/>
                        </a:cubicBezTo>
                        <a:cubicBezTo>
                          <a:pt x="592" y="968"/>
                          <a:pt x="664" y="1024"/>
                          <a:pt x="672" y="1072"/>
                        </a:cubicBezTo>
                        <a:cubicBezTo>
                          <a:pt x="680" y="1120"/>
                          <a:pt x="616" y="1176"/>
                          <a:pt x="624" y="1216"/>
                        </a:cubicBezTo>
                        <a:cubicBezTo>
                          <a:pt x="632" y="1256"/>
                          <a:pt x="712" y="1272"/>
                          <a:pt x="720" y="1312"/>
                        </a:cubicBezTo>
                        <a:cubicBezTo>
                          <a:pt x="728" y="1352"/>
                          <a:pt x="672" y="1408"/>
                          <a:pt x="672" y="1456"/>
                        </a:cubicBezTo>
                        <a:cubicBezTo>
                          <a:pt x="672" y="1504"/>
                          <a:pt x="720" y="1560"/>
                          <a:pt x="720" y="1600"/>
                        </a:cubicBezTo>
                        <a:cubicBezTo>
                          <a:pt x="720" y="1640"/>
                          <a:pt x="664" y="1656"/>
                          <a:pt x="672" y="1696"/>
                        </a:cubicBezTo>
                        <a:cubicBezTo>
                          <a:pt x="680" y="1736"/>
                          <a:pt x="760" y="1792"/>
                          <a:pt x="768" y="1840"/>
                        </a:cubicBezTo>
                        <a:cubicBezTo>
                          <a:pt x="776" y="1888"/>
                          <a:pt x="720" y="1928"/>
                          <a:pt x="720" y="1984"/>
                        </a:cubicBezTo>
                        <a:cubicBezTo>
                          <a:pt x="720" y="2040"/>
                          <a:pt x="768" y="2136"/>
                          <a:pt x="768" y="2176"/>
                        </a:cubicBezTo>
                        <a:cubicBezTo>
                          <a:pt x="768" y="2216"/>
                          <a:pt x="720" y="2192"/>
                          <a:pt x="720" y="2224"/>
                        </a:cubicBezTo>
                        <a:cubicBezTo>
                          <a:pt x="720" y="2256"/>
                          <a:pt x="744" y="2312"/>
                          <a:pt x="768" y="2368"/>
                        </a:cubicBezTo>
                      </a:path>
                    </a:pathLst>
                  </a:custGeom>
                  <a:noFill/>
                  <a:ln w="9525">
                    <a:solidFill>
                      <a:schemeClr val="folHlink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sp>
              <p:nvSpPr>
                <p:cNvPr id="51319" name="Freeform 119"/>
                <p:cNvSpPr>
                  <a:spLocks/>
                </p:cNvSpPr>
                <p:nvPr/>
              </p:nvSpPr>
              <p:spPr bwMode="hidden">
                <a:xfrm rot="20253369">
                  <a:off x="3280" y="1529"/>
                  <a:ext cx="442" cy="837"/>
                </a:xfrm>
                <a:custGeom>
                  <a:avLst/>
                  <a:gdLst/>
                  <a:ahLst/>
                  <a:cxnLst>
                    <a:cxn ang="0">
                      <a:pos x="0" y="64"/>
                    </a:cxn>
                    <a:cxn ang="0">
                      <a:pos x="240" y="16"/>
                    </a:cxn>
                    <a:cxn ang="0">
                      <a:pos x="96" y="160"/>
                    </a:cxn>
                    <a:cxn ang="0">
                      <a:pos x="336" y="160"/>
                    </a:cxn>
                    <a:cxn ang="0">
                      <a:pos x="192" y="304"/>
                    </a:cxn>
                    <a:cxn ang="0">
                      <a:pos x="384" y="352"/>
                    </a:cxn>
                    <a:cxn ang="0">
                      <a:pos x="288" y="448"/>
                    </a:cxn>
                    <a:cxn ang="0">
                      <a:pos x="480" y="496"/>
                    </a:cxn>
                    <a:cxn ang="0">
                      <a:pos x="384" y="592"/>
                    </a:cxn>
                    <a:cxn ang="0">
                      <a:pos x="528" y="640"/>
                    </a:cxn>
                    <a:cxn ang="0">
                      <a:pos x="480" y="736"/>
                    </a:cxn>
                    <a:cxn ang="0">
                      <a:pos x="576" y="832"/>
                    </a:cxn>
                    <a:cxn ang="0">
                      <a:pos x="576" y="928"/>
                    </a:cxn>
                    <a:cxn ang="0">
                      <a:pos x="672" y="1072"/>
                    </a:cxn>
                    <a:cxn ang="0">
                      <a:pos x="624" y="1216"/>
                    </a:cxn>
                    <a:cxn ang="0">
                      <a:pos x="720" y="1312"/>
                    </a:cxn>
                    <a:cxn ang="0">
                      <a:pos x="672" y="1456"/>
                    </a:cxn>
                    <a:cxn ang="0">
                      <a:pos x="720" y="1600"/>
                    </a:cxn>
                    <a:cxn ang="0">
                      <a:pos x="672" y="1696"/>
                    </a:cxn>
                    <a:cxn ang="0">
                      <a:pos x="768" y="1840"/>
                    </a:cxn>
                    <a:cxn ang="0">
                      <a:pos x="720" y="1984"/>
                    </a:cxn>
                    <a:cxn ang="0">
                      <a:pos x="768" y="2176"/>
                    </a:cxn>
                    <a:cxn ang="0">
                      <a:pos x="720" y="2224"/>
                    </a:cxn>
                    <a:cxn ang="0">
                      <a:pos x="768" y="2368"/>
                    </a:cxn>
                  </a:cxnLst>
                  <a:rect l="0" t="0" r="r" b="b"/>
                  <a:pathLst>
                    <a:path w="776" h="2368">
                      <a:moveTo>
                        <a:pt x="0" y="64"/>
                      </a:moveTo>
                      <a:cubicBezTo>
                        <a:pt x="112" y="32"/>
                        <a:pt x="224" y="0"/>
                        <a:pt x="240" y="16"/>
                      </a:cubicBezTo>
                      <a:cubicBezTo>
                        <a:pt x="256" y="32"/>
                        <a:pt x="80" y="136"/>
                        <a:pt x="96" y="160"/>
                      </a:cubicBezTo>
                      <a:cubicBezTo>
                        <a:pt x="112" y="184"/>
                        <a:pt x="320" y="136"/>
                        <a:pt x="336" y="160"/>
                      </a:cubicBezTo>
                      <a:cubicBezTo>
                        <a:pt x="352" y="184"/>
                        <a:pt x="184" y="272"/>
                        <a:pt x="192" y="304"/>
                      </a:cubicBezTo>
                      <a:cubicBezTo>
                        <a:pt x="200" y="336"/>
                        <a:pt x="368" y="328"/>
                        <a:pt x="384" y="352"/>
                      </a:cubicBezTo>
                      <a:cubicBezTo>
                        <a:pt x="400" y="376"/>
                        <a:pt x="272" y="424"/>
                        <a:pt x="288" y="448"/>
                      </a:cubicBezTo>
                      <a:cubicBezTo>
                        <a:pt x="304" y="472"/>
                        <a:pt x="464" y="472"/>
                        <a:pt x="480" y="496"/>
                      </a:cubicBezTo>
                      <a:cubicBezTo>
                        <a:pt x="496" y="520"/>
                        <a:pt x="376" y="568"/>
                        <a:pt x="384" y="592"/>
                      </a:cubicBezTo>
                      <a:cubicBezTo>
                        <a:pt x="392" y="616"/>
                        <a:pt x="512" y="616"/>
                        <a:pt x="528" y="640"/>
                      </a:cubicBezTo>
                      <a:cubicBezTo>
                        <a:pt x="544" y="664"/>
                        <a:pt x="472" y="704"/>
                        <a:pt x="480" y="736"/>
                      </a:cubicBezTo>
                      <a:cubicBezTo>
                        <a:pt x="488" y="768"/>
                        <a:pt x="560" y="800"/>
                        <a:pt x="576" y="832"/>
                      </a:cubicBezTo>
                      <a:cubicBezTo>
                        <a:pt x="592" y="864"/>
                        <a:pt x="560" y="888"/>
                        <a:pt x="576" y="928"/>
                      </a:cubicBezTo>
                      <a:cubicBezTo>
                        <a:pt x="592" y="968"/>
                        <a:pt x="664" y="1024"/>
                        <a:pt x="672" y="1072"/>
                      </a:cubicBezTo>
                      <a:cubicBezTo>
                        <a:pt x="680" y="1120"/>
                        <a:pt x="616" y="1176"/>
                        <a:pt x="624" y="1216"/>
                      </a:cubicBezTo>
                      <a:cubicBezTo>
                        <a:pt x="632" y="1256"/>
                        <a:pt x="712" y="1272"/>
                        <a:pt x="720" y="1312"/>
                      </a:cubicBezTo>
                      <a:cubicBezTo>
                        <a:pt x="728" y="1352"/>
                        <a:pt x="672" y="1408"/>
                        <a:pt x="672" y="1456"/>
                      </a:cubicBezTo>
                      <a:cubicBezTo>
                        <a:pt x="672" y="1504"/>
                        <a:pt x="720" y="1560"/>
                        <a:pt x="720" y="1600"/>
                      </a:cubicBezTo>
                      <a:cubicBezTo>
                        <a:pt x="720" y="1640"/>
                        <a:pt x="664" y="1656"/>
                        <a:pt x="672" y="1696"/>
                      </a:cubicBezTo>
                      <a:cubicBezTo>
                        <a:pt x="680" y="1736"/>
                        <a:pt x="760" y="1792"/>
                        <a:pt x="768" y="1840"/>
                      </a:cubicBezTo>
                      <a:cubicBezTo>
                        <a:pt x="776" y="1888"/>
                        <a:pt x="720" y="1928"/>
                        <a:pt x="720" y="1984"/>
                      </a:cubicBezTo>
                      <a:cubicBezTo>
                        <a:pt x="720" y="2040"/>
                        <a:pt x="768" y="2136"/>
                        <a:pt x="768" y="2176"/>
                      </a:cubicBezTo>
                      <a:cubicBezTo>
                        <a:pt x="768" y="2216"/>
                        <a:pt x="720" y="2192"/>
                        <a:pt x="720" y="2224"/>
                      </a:cubicBezTo>
                      <a:cubicBezTo>
                        <a:pt x="720" y="2256"/>
                        <a:pt x="744" y="2312"/>
                        <a:pt x="768" y="2368"/>
                      </a:cubicBezTo>
                    </a:path>
                  </a:pathLst>
                </a:custGeom>
                <a:noFill/>
                <a:ln w="9525">
                  <a:solidFill>
                    <a:schemeClr val="accent2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</p:grpSp>
        <p:grpSp>
          <p:nvGrpSpPr>
            <p:cNvPr id="51320" name="Group 120"/>
            <p:cNvGrpSpPr>
              <a:grpSpLocks/>
            </p:cNvGrpSpPr>
            <p:nvPr/>
          </p:nvGrpSpPr>
          <p:grpSpPr bwMode="auto">
            <a:xfrm>
              <a:off x="1476" y="449"/>
              <a:ext cx="4038" cy="2966"/>
              <a:chOff x="210" y="337"/>
              <a:chExt cx="5198" cy="3818"/>
            </a:xfrm>
          </p:grpSpPr>
          <p:sp>
            <p:nvSpPr>
              <p:cNvPr id="51321" name="Freeform 121"/>
              <p:cNvSpPr>
                <a:spLocks/>
              </p:cNvSpPr>
              <p:nvPr/>
            </p:nvSpPr>
            <p:spPr bwMode="hidden">
              <a:xfrm flipH="1">
                <a:off x="1934" y="2382"/>
                <a:ext cx="485" cy="1479"/>
              </a:xfrm>
              <a:custGeom>
                <a:avLst/>
                <a:gdLst/>
                <a:ahLst/>
                <a:cxnLst>
                  <a:cxn ang="0">
                    <a:pos x="0" y="64"/>
                  </a:cxn>
                  <a:cxn ang="0">
                    <a:pos x="240" y="16"/>
                  </a:cxn>
                  <a:cxn ang="0">
                    <a:pos x="96" y="160"/>
                  </a:cxn>
                  <a:cxn ang="0">
                    <a:pos x="336" y="160"/>
                  </a:cxn>
                  <a:cxn ang="0">
                    <a:pos x="192" y="304"/>
                  </a:cxn>
                  <a:cxn ang="0">
                    <a:pos x="384" y="352"/>
                  </a:cxn>
                  <a:cxn ang="0">
                    <a:pos x="288" y="448"/>
                  </a:cxn>
                  <a:cxn ang="0">
                    <a:pos x="480" y="496"/>
                  </a:cxn>
                  <a:cxn ang="0">
                    <a:pos x="384" y="592"/>
                  </a:cxn>
                  <a:cxn ang="0">
                    <a:pos x="528" y="640"/>
                  </a:cxn>
                  <a:cxn ang="0">
                    <a:pos x="480" y="736"/>
                  </a:cxn>
                  <a:cxn ang="0">
                    <a:pos x="576" y="832"/>
                  </a:cxn>
                  <a:cxn ang="0">
                    <a:pos x="576" y="928"/>
                  </a:cxn>
                  <a:cxn ang="0">
                    <a:pos x="672" y="1072"/>
                  </a:cxn>
                  <a:cxn ang="0">
                    <a:pos x="624" y="1216"/>
                  </a:cxn>
                  <a:cxn ang="0">
                    <a:pos x="720" y="1312"/>
                  </a:cxn>
                  <a:cxn ang="0">
                    <a:pos x="672" y="1456"/>
                  </a:cxn>
                  <a:cxn ang="0">
                    <a:pos x="720" y="1600"/>
                  </a:cxn>
                  <a:cxn ang="0">
                    <a:pos x="672" y="1696"/>
                  </a:cxn>
                  <a:cxn ang="0">
                    <a:pos x="768" y="1840"/>
                  </a:cxn>
                  <a:cxn ang="0">
                    <a:pos x="720" y="1984"/>
                  </a:cxn>
                  <a:cxn ang="0">
                    <a:pos x="768" y="2176"/>
                  </a:cxn>
                  <a:cxn ang="0">
                    <a:pos x="720" y="2224"/>
                  </a:cxn>
                  <a:cxn ang="0">
                    <a:pos x="768" y="2368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1322" name="Arc 122"/>
              <p:cNvSpPr>
                <a:spLocks/>
              </p:cNvSpPr>
              <p:nvPr/>
            </p:nvSpPr>
            <p:spPr bwMode="hidden">
              <a:xfrm flipH="1">
                <a:off x="1054" y="1851"/>
                <a:ext cx="2122" cy="2304"/>
              </a:xfrm>
              <a:custGeom>
                <a:avLst/>
                <a:gdLst>
                  <a:gd name="G0" fmla="+- 0 0 0"/>
                  <a:gd name="G1" fmla="+- 20897 0 0"/>
                  <a:gd name="G2" fmla="+- 21600 0 0"/>
                  <a:gd name="T0" fmla="*/ 5467 w 21600"/>
                  <a:gd name="T1" fmla="*/ 0 h 21602"/>
                  <a:gd name="T2" fmla="*/ 21589 w 21600"/>
                  <a:gd name="T3" fmla="*/ 21602 h 21602"/>
                  <a:gd name="T4" fmla="*/ 0 w 21600"/>
                  <a:gd name="T5" fmla="*/ 20897 h 216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21602" fill="none" extrusionOk="0">
                    <a:moveTo>
                      <a:pt x="5466" y="0"/>
                    </a:moveTo>
                    <a:cubicBezTo>
                      <a:pt x="14970" y="2486"/>
                      <a:pt x="21600" y="11073"/>
                      <a:pt x="21600" y="20897"/>
                    </a:cubicBezTo>
                    <a:cubicBezTo>
                      <a:pt x="21600" y="21132"/>
                      <a:pt x="21596" y="21367"/>
                      <a:pt x="21588" y="21601"/>
                    </a:cubicBezTo>
                  </a:path>
                  <a:path w="21600" h="21602" stroke="0" extrusionOk="0">
                    <a:moveTo>
                      <a:pt x="5466" y="0"/>
                    </a:moveTo>
                    <a:cubicBezTo>
                      <a:pt x="14970" y="2486"/>
                      <a:pt x="21600" y="11073"/>
                      <a:pt x="21600" y="20897"/>
                    </a:cubicBezTo>
                    <a:cubicBezTo>
                      <a:pt x="21600" y="21132"/>
                      <a:pt x="21596" y="21367"/>
                      <a:pt x="21588" y="21601"/>
                    </a:cubicBezTo>
                    <a:lnTo>
                      <a:pt x="0" y="20897"/>
                    </a:lnTo>
                    <a:close/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1323" name="Arc 123"/>
              <p:cNvSpPr>
                <a:spLocks/>
              </p:cNvSpPr>
              <p:nvPr/>
            </p:nvSpPr>
            <p:spPr bwMode="hidden">
              <a:xfrm flipH="1">
                <a:off x="1266" y="1480"/>
                <a:ext cx="1244" cy="2379"/>
              </a:xfrm>
              <a:custGeom>
                <a:avLst/>
                <a:gdLst>
                  <a:gd name="G0" fmla="+- 7340 0 0"/>
                  <a:gd name="G1" fmla="+- 21600 0 0"/>
                  <a:gd name="G2" fmla="+- 21600 0 0"/>
                  <a:gd name="T0" fmla="*/ 0 w 28940"/>
                  <a:gd name="T1" fmla="*/ 1285 h 22305"/>
                  <a:gd name="T2" fmla="*/ 28929 w 28940"/>
                  <a:gd name="T3" fmla="*/ 22305 h 22305"/>
                  <a:gd name="T4" fmla="*/ 7340 w 28940"/>
                  <a:gd name="T5" fmla="*/ 21600 h 223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8940" h="22305" fill="none" extrusionOk="0">
                    <a:moveTo>
                      <a:pt x="0" y="1285"/>
                    </a:moveTo>
                    <a:cubicBezTo>
                      <a:pt x="2353" y="434"/>
                      <a:pt x="4837" y="-1"/>
                      <a:pt x="7340" y="0"/>
                    </a:cubicBezTo>
                    <a:cubicBezTo>
                      <a:pt x="19269" y="0"/>
                      <a:pt x="28940" y="9670"/>
                      <a:pt x="28940" y="21600"/>
                    </a:cubicBezTo>
                    <a:cubicBezTo>
                      <a:pt x="28940" y="21835"/>
                      <a:pt x="28936" y="22070"/>
                      <a:pt x="28928" y="22304"/>
                    </a:cubicBezTo>
                  </a:path>
                  <a:path w="28940" h="22305" stroke="0" extrusionOk="0">
                    <a:moveTo>
                      <a:pt x="0" y="1285"/>
                    </a:moveTo>
                    <a:cubicBezTo>
                      <a:pt x="2353" y="434"/>
                      <a:pt x="4837" y="-1"/>
                      <a:pt x="7340" y="0"/>
                    </a:cubicBezTo>
                    <a:cubicBezTo>
                      <a:pt x="19269" y="0"/>
                      <a:pt x="28940" y="9670"/>
                      <a:pt x="28940" y="21600"/>
                    </a:cubicBezTo>
                    <a:cubicBezTo>
                      <a:pt x="28940" y="21835"/>
                      <a:pt x="28936" y="22070"/>
                      <a:pt x="28928" y="22304"/>
                    </a:cubicBezTo>
                    <a:lnTo>
                      <a:pt x="7340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1324" name="Arc 124"/>
              <p:cNvSpPr>
                <a:spLocks/>
              </p:cNvSpPr>
              <p:nvPr/>
            </p:nvSpPr>
            <p:spPr bwMode="hidden">
              <a:xfrm flipH="1">
                <a:off x="210" y="1168"/>
                <a:ext cx="2376" cy="2379"/>
              </a:xfrm>
              <a:custGeom>
                <a:avLst/>
                <a:gdLst>
                  <a:gd name="G0" fmla="+- 12855 0 0"/>
                  <a:gd name="G1" fmla="+- 21600 0 0"/>
                  <a:gd name="G2" fmla="+- 21600 0 0"/>
                  <a:gd name="T0" fmla="*/ 0 w 34455"/>
                  <a:gd name="T1" fmla="*/ 4241 h 22305"/>
                  <a:gd name="T2" fmla="*/ 34444 w 34455"/>
                  <a:gd name="T3" fmla="*/ 22305 h 22305"/>
                  <a:gd name="T4" fmla="*/ 12855 w 34455"/>
                  <a:gd name="T5" fmla="*/ 21600 h 223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4455" h="22305" fill="none" extrusionOk="0">
                    <a:moveTo>
                      <a:pt x="0" y="4241"/>
                    </a:moveTo>
                    <a:cubicBezTo>
                      <a:pt x="3720" y="1486"/>
                      <a:pt x="8226" y="-1"/>
                      <a:pt x="12855" y="0"/>
                    </a:cubicBezTo>
                    <a:cubicBezTo>
                      <a:pt x="24784" y="0"/>
                      <a:pt x="34455" y="9670"/>
                      <a:pt x="34455" y="21600"/>
                    </a:cubicBezTo>
                    <a:cubicBezTo>
                      <a:pt x="34455" y="21835"/>
                      <a:pt x="34451" y="22070"/>
                      <a:pt x="34443" y="22304"/>
                    </a:cubicBezTo>
                  </a:path>
                  <a:path w="34455" h="22305" stroke="0" extrusionOk="0">
                    <a:moveTo>
                      <a:pt x="0" y="4241"/>
                    </a:moveTo>
                    <a:cubicBezTo>
                      <a:pt x="3720" y="1486"/>
                      <a:pt x="8226" y="-1"/>
                      <a:pt x="12855" y="0"/>
                    </a:cubicBezTo>
                    <a:cubicBezTo>
                      <a:pt x="24784" y="0"/>
                      <a:pt x="34455" y="9670"/>
                      <a:pt x="34455" y="21600"/>
                    </a:cubicBezTo>
                    <a:cubicBezTo>
                      <a:pt x="34455" y="21835"/>
                      <a:pt x="34451" y="22070"/>
                      <a:pt x="34443" y="22304"/>
                    </a:cubicBezTo>
                    <a:lnTo>
                      <a:pt x="12855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1325" name="Arc 125"/>
              <p:cNvSpPr>
                <a:spLocks/>
              </p:cNvSpPr>
              <p:nvPr/>
            </p:nvSpPr>
            <p:spPr bwMode="hidden">
              <a:xfrm>
                <a:off x="2840" y="1503"/>
                <a:ext cx="381" cy="2379"/>
              </a:xfrm>
              <a:custGeom>
                <a:avLst/>
                <a:gdLst>
                  <a:gd name="G0" fmla="+- 13212 0 0"/>
                  <a:gd name="G1" fmla="+- 21600 0 0"/>
                  <a:gd name="G2" fmla="+- 21600 0 0"/>
                  <a:gd name="T0" fmla="*/ 0 w 34812"/>
                  <a:gd name="T1" fmla="*/ 4512 h 22305"/>
                  <a:gd name="T2" fmla="*/ 34801 w 34812"/>
                  <a:gd name="T3" fmla="*/ 22305 h 22305"/>
                  <a:gd name="T4" fmla="*/ 13212 w 34812"/>
                  <a:gd name="T5" fmla="*/ 21600 h 223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4812" h="22305" fill="none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</a:path>
                  <a:path w="34812" h="22305" stroke="0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  <a:lnTo>
                      <a:pt x="13212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1326" name="Arc 126"/>
              <p:cNvSpPr>
                <a:spLocks/>
              </p:cNvSpPr>
              <p:nvPr/>
            </p:nvSpPr>
            <p:spPr bwMode="hidden">
              <a:xfrm>
                <a:off x="2940" y="1492"/>
                <a:ext cx="1004" cy="2379"/>
              </a:xfrm>
              <a:custGeom>
                <a:avLst/>
                <a:gdLst>
                  <a:gd name="G0" fmla="+- 13212 0 0"/>
                  <a:gd name="G1" fmla="+- 21600 0 0"/>
                  <a:gd name="G2" fmla="+- 21600 0 0"/>
                  <a:gd name="T0" fmla="*/ 0 w 34812"/>
                  <a:gd name="T1" fmla="*/ 4512 h 22305"/>
                  <a:gd name="T2" fmla="*/ 34801 w 34812"/>
                  <a:gd name="T3" fmla="*/ 22305 h 22305"/>
                  <a:gd name="T4" fmla="*/ 13212 w 34812"/>
                  <a:gd name="T5" fmla="*/ 21600 h 223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4812" h="22305" fill="none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</a:path>
                  <a:path w="34812" h="22305" stroke="0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  <a:lnTo>
                      <a:pt x="13212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1327" name="Freeform 127"/>
              <p:cNvSpPr>
                <a:spLocks/>
              </p:cNvSpPr>
              <p:nvPr/>
            </p:nvSpPr>
            <p:spPr bwMode="hidden">
              <a:xfrm>
                <a:off x="3301" y="2635"/>
                <a:ext cx="485" cy="1479"/>
              </a:xfrm>
              <a:custGeom>
                <a:avLst/>
                <a:gdLst/>
                <a:ahLst/>
                <a:cxnLst>
                  <a:cxn ang="0">
                    <a:pos x="0" y="64"/>
                  </a:cxn>
                  <a:cxn ang="0">
                    <a:pos x="240" y="16"/>
                  </a:cxn>
                  <a:cxn ang="0">
                    <a:pos x="96" y="160"/>
                  </a:cxn>
                  <a:cxn ang="0">
                    <a:pos x="336" y="160"/>
                  </a:cxn>
                  <a:cxn ang="0">
                    <a:pos x="192" y="304"/>
                  </a:cxn>
                  <a:cxn ang="0">
                    <a:pos x="384" y="352"/>
                  </a:cxn>
                  <a:cxn ang="0">
                    <a:pos x="288" y="448"/>
                  </a:cxn>
                  <a:cxn ang="0">
                    <a:pos x="480" y="496"/>
                  </a:cxn>
                  <a:cxn ang="0">
                    <a:pos x="384" y="592"/>
                  </a:cxn>
                  <a:cxn ang="0">
                    <a:pos x="528" y="640"/>
                  </a:cxn>
                  <a:cxn ang="0">
                    <a:pos x="480" y="736"/>
                  </a:cxn>
                  <a:cxn ang="0">
                    <a:pos x="576" y="832"/>
                  </a:cxn>
                  <a:cxn ang="0">
                    <a:pos x="576" y="928"/>
                  </a:cxn>
                  <a:cxn ang="0">
                    <a:pos x="672" y="1072"/>
                  </a:cxn>
                  <a:cxn ang="0">
                    <a:pos x="624" y="1216"/>
                  </a:cxn>
                  <a:cxn ang="0">
                    <a:pos x="720" y="1312"/>
                  </a:cxn>
                  <a:cxn ang="0">
                    <a:pos x="672" y="1456"/>
                  </a:cxn>
                  <a:cxn ang="0">
                    <a:pos x="720" y="1600"/>
                  </a:cxn>
                  <a:cxn ang="0">
                    <a:pos x="672" y="1696"/>
                  </a:cxn>
                  <a:cxn ang="0">
                    <a:pos x="768" y="1840"/>
                  </a:cxn>
                  <a:cxn ang="0">
                    <a:pos x="720" y="1984"/>
                  </a:cxn>
                  <a:cxn ang="0">
                    <a:pos x="768" y="2176"/>
                  </a:cxn>
                  <a:cxn ang="0">
                    <a:pos x="720" y="2224"/>
                  </a:cxn>
                  <a:cxn ang="0">
                    <a:pos x="768" y="2368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1328" name="Freeform 128"/>
              <p:cNvSpPr>
                <a:spLocks/>
              </p:cNvSpPr>
              <p:nvPr/>
            </p:nvSpPr>
            <p:spPr bwMode="hidden">
              <a:xfrm rot="19660755" flipV="1">
                <a:off x="2546" y="2150"/>
                <a:ext cx="442" cy="837"/>
              </a:xfrm>
              <a:custGeom>
                <a:avLst/>
                <a:gdLst/>
                <a:ahLst/>
                <a:cxnLst>
                  <a:cxn ang="0">
                    <a:pos x="0" y="64"/>
                  </a:cxn>
                  <a:cxn ang="0">
                    <a:pos x="240" y="16"/>
                  </a:cxn>
                  <a:cxn ang="0">
                    <a:pos x="96" y="160"/>
                  </a:cxn>
                  <a:cxn ang="0">
                    <a:pos x="336" y="160"/>
                  </a:cxn>
                  <a:cxn ang="0">
                    <a:pos x="192" y="304"/>
                  </a:cxn>
                  <a:cxn ang="0">
                    <a:pos x="384" y="352"/>
                  </a:cxn>
                  <a:cxn ang="0">
                    <a:pos x="288" y="448"/>
                  </a:cxn>
                  <a:cxn ang="0">
                    <a:pos x="480" y="496"/>
                  </a:cxn>
                  <a:cxn ang="0">
                    <a:pos x="384" y="592"/>
                  </a:cxn>
                  <a:cxn ang="0">
                    <a:pos x="528" y="640"/>
                  </a:cxn>
                  <a:cxn ang="0">
                    <a:pos x="480" y="736"/>
                  </a:cxn>
                  <a:cxn ang="0">
                    <a:pos x="576" y="832"/>
                  </a:cxn>
                  <a:cxn ang="0">
                    <a:pos x="576" y="928"/>
                  </a:cxn>
                  <a:cxn ang="0">
                    <a:pos x="672" y="1072"/>
                  </a:cxn>
                  <a:cxn ang="0">
                    <a:pos x="624" y="1216"/>
                  </a:cxn>
                  <a:cxn ang="0">
                    <a:pos x="720" y="1312"/>
                  </a:cxn>
                  <a:cxn ang="0">
                    <a:pos x="672" y="1456"/>
                  </a:cxn>
                  <a:cxn ang="0">
                    <a:pos x="720" y="1600"/>
                  </a:cxn>
                  <a:cxn ang="0">
                    <a:pos x="672" y="1696"/>
                  </a:cxn>
                  <a:cxn ang="0">
                    <a:pos x="768" y="1840"/>
                  </a:cxn>
                  <a:cxn ang="0">
                    <a:pos x="720" y="1984"/>
                  </a:cxn>
                  <a:cxn ang="0">
                    <a:pos x="768" y="2176"/>
                  </a:cxn>
                  <a:cxn ang="0">
                    <a:pos x="720" y="2224"/>
                  </a:cxn>
                  <a:cxn ang="0">
                    <a:pos x="768" y="2368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1329" name="Freeform 129"/>
              <p:cNvSpPr>
                <a:spLocks/>
              </p:cNvSpPr>
              <p:nvPr/>
            </p:nvSpPr>
            <p:spPr bwMode="hidden">
              <a:xfrm flipH="1">
                <a:off x="489" y="2504"/>
                <a:ext cx="1085" cy="1524"/>
              </a:xfrm>
              <a:custGeom>
                <a:avLst/>
                <a:gdLst/>
                <a:ahLst/>
                <a:cxnLst>
                  <a:cxn ang="0">
                    <a:pos x="0" y="64"/>
                  </a:cxn>
                  <a:cxn ang="0">
                    <a:pos x="240" y="16"/>
                  </a:cxn>
                  <a:cxn ang="0">
                    <a:pos x="96" y="160"/>
                  </a:cxn>
                  <a:cxn ang="0">
                    <a:pos x="336" y="160"/>
                  </a:cxn>
                  <a:cxn ang="0">
                    <a:pos x="192" y="304"/>
                  </a:cxn>
                  <a:cxn ang="0">
                    <a:pos x="384" y="352"/>
                  </a:cxn>
                  <a:cxn ang="0">
                    <a:pos x="288" y="448"/>
                  </a:cxn>
                  <a:cxn ang="0">
                    <a:pos x="480" y="496"/>
                  </a:cxn>
                  <a:cxn ang="0">
                    <a:pos x="384" y="592"/>
                  </a:cxn>
                  <a:cxn ang="0">
                    <a:pos x="528" y="640"/>
                  </a:cxn>
                  <a:cxn ang="0">
                    <a:pos x="480" y="736"/>
                  </a:cxn>
                  <a:cxn ang="0">
                    <a:pos x="576" y="832"/>
                  </a:cxn>
                  <a:cxn ang="0">
                    <a:pos x="576" y="928"/>
                  </a:cxn>
                  <a:cxn ang="0">
                    <a:pos x="672" y="1072"/>
                  </a:cxn>
                  <a:cxn ang="0">
                    <a:pos x="624" y="1216"/>
                  </a:cxn>
                  <a:cxn ang="0">
                    <a:pos x="720" y="1312"/>
                  </a:cxn>
                  <a:cxn ang="0">
                    <a:pos x="672" y="1456"/>
                  </a:cxn>
                  <a:cxn ang="0">
                    <a:pos x="720" y="1600"/>
                  </a:cxn>
                  <a:cxn ang="0">
                    <a:pos x="672" y="1696"/>
                  </a:cxn>
                  <a:cxn ang="0">
                    <a:pos x="768" y="1840"/>
                  </a:cxn>
                  <a:cxn ang="0">
                    <a:pos x="720" y="1984"/>
                  </a:cxn>
                  <a:cxn ang="0">
                    <a:pos x="768" y="2176"/>
                  </a:cxn>
                  <a:cxn ang="0">
                    <a:pos x="720" y="2224"/>
                  </a:cxn>
                  <a:cxn ang="0">
                    <a:pos x="768" y="2368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1330" name="Freeform 130"/>
              <p:cNvSpPr>
                <a:spLocks/>
              </p:cNvSpPr>
              <p:nvPr/>
            </p:nvSpPr>
            <p:spPr bwMode="hidden">
              <a:xfrm flipH="1">
                <a:off x="1000" y="893"/>
                <a:ext cx="696" cy="1524"/>
              </a:xfrm>
              <a:custGeom>
                <a:avLst/>
                <a:gdLst/>
                <a:ahLst/>
                <a:cxnLst>
                  <a:cxn ang="0">
                    <a:pos x="0" y="64"/>
                  </a:cxn>
                  <a:cxn ang="0">
                    <a:pos x="240" y="16"/>
                  </a:cxn>
                  <a:cxn ang="0">
                    <a:pos x="96" y="160"/>
                  </a:cxn>
                  <a:cxn ang="0">
                    <a:pos x="336" y="160"/>
                  </a:cxn>
                  <a:cxn ang="0">
                    <a:pos x="192" y="304"/>
                  </a:cxn>
                  <a:cxn ang="0">
                    <a:pos x="384" y="352"/>
                  </a:cxn>
                  <a:cxn ang="0">
                    <a:pos x="288" y="448"/>
                  </a:cxn>
                  <a:cxn ang="0">
                    <a:pos x="480" y="496"/>
                  </a:cxn>
                  <a:cxn ang="0">
                    <a:pos x="384" y="592"/>
                  </a:cxn>
                  <a:cxn ang="0">
                    <a:pos x="528" y="640"/>
                  </a:cxn>
                  <a:cxn ang="0">
                    <a:pos x="480" y="736"/>
                  </a:cxn>
                  <a:cxn ang="0">
                    <a:pos x="576" y="832"/>
                  </a:cxn>
                  <a:cxn ang="0">
                    <a:pos x="576" y="928"/>
                  </a:cxn>
                  <a:cxn ang="0">
                    <a:pos x="672" y="1072"/>
                  </a:cxn>
                  <a:cxn ang="0">
                    <a:pos x="624" y="1216"/>
                  </a:cxn>
                  <a:cxn ang="0">
                    <a:pos x="720" y="1312"/>
                  </a:cxn>
                  <a:cxn ang="0">
                    <a:pos x="672" y="1456"/>
                  </a:cxn>
                  <a:cxn ang="0">
                    <a:pos x="720" y="1600"/>
                  </a:cxn>
                  <a:cxn ang="0">
                    <a:pos x="672" y="1696"/>
                  </a:cxn>
                  <a:cxn ang="0">
                    <a:pos x="768" y="1840"/>
                  </a:cxn>
                  <a:cxn ang="0">
                    <a:pos x="720" y="1984"/>
                  </a:cxn>
                  <a:cxn ang="0">
                    <a:pos x="768" y="2176"/>
                  </a:cxn>
                  <a:cxn ang="0">
                    <a:pos x="720" y="2224"/>
                  </a:cxn>
                  <a:cxn ang="0">
                    <a:pos x="768" y="2368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1331" name="Freeform 131"/>
              <p:cNvSpPr>
                <a:spLocks/>
              </p:cNvSpPr>
              <p:nvPr/>
            </p:nvSpPr>
            <p:spPr bwMode="hidden">
              <a:xfrm>
                <a:off x="4401" y="2280"/>
                <a:ext cx="1007" cy="1601"/>
              </a:xfrm>
              <a:custGeom>
                <a:avLst/>
                <a:gdLst/>
                <a:ahLst/>
                <a:cxnLst>
                  <a:cxn ang="0">
                    <a:pos x="0" y="64"/>
                  </a:cxn>
                  <a:cxn ang="0">
                    <a:pos x="240" y="16"/>
                  </a:cxn>
                  <a:cxn ang="0">
                    <a:pos x="96" y="160"/>
                  </a:cxn>
                  <a:cxn ang="0">
                    <a:pos x="336" y="160"/>
                  </a:cxn>
                  <a:cxn ang="0">
                    <a:pos x="192" y="304"/>
                  </a:cxn>
                  <a:cxn ang="0">
                    <a:pos x="384" y="352"/>
                  </a:cxn>
                  <a:cxn ang="0">
                    <a:pos x="288" y="448"/>
                  </a:cxn>
                  <a:cxn ang="0">
                    <a:pos x="480" y="496"/>
                  </a:cxn>
                  <a:cxn ang="0">
                    <a:pos x="384" y="592"/>
                  </a:cxn>
                  <a:cxn ang="0">
                    <a:pos x="528" y="640"/>
                  </a:cxn>
                  <a:cxn ang="0">
                    <a:pos x="480" y="736"/>
                  </a:cxn>
                  <a:cxn ang="0">
                    <a:pos x="576" y="832"/>
                  </a:cxn>
                  <a:cxn ang="0">
                    <a:pos x="576" y="928"/>
                  </a:cxn>
                  <a:cxn ang="0">
                    <a:pos x="672" y="1072"/>
                  </a:cxn>
                  <a:cxn ang="0">
                    <a:pos x="624" y="1216"/>
                  </a:cxn>
                  <a:cxn ang="0">
                    <a:pos x="720" y="1312"/>
                  </a:cxn>
                  <a:cxn ang="0">
                    <a:pos x="672" y="1456"/>
                  </a:cxn>
                  <a:cxn ang="0">
                    <a:pos x="720" y="1600"/>
                  </a:cxn>
                  <a:cxn ang="0">
                    <a:pos x="672" y="1696"/>
                  </a:cxn>
                  <a:cxn ang="0">
                    <a:pos x="768" y="1840"/>
                  </a:cxn>
                  <a:cxn ang="0">
                    <a:pos x="720" y="1984"/>
                  </a:cxn>
                  <a:cxn ang="0">
                    <a:pos x="768" y="2176"/>
                  </a:cxn>
                  <a:cxn ang="0">
                    <a:pos x="720" y="2224"/>
                  </a:cxn>
                  <a:cxn ang="0">
                    <a:pos x="768" y="2368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1332" name="Freeform 132"/>
              <p:cNvSpPr>
                <a:spLocks/>
              </p:cNvSpPr>
              <p:nvPr/>
            </p:nvSpPr>
            <p:spPr bwMode="hidden">
              <a:xfrm>
                <a:off x="3878" y="1470"/>
                <a:ext cx="1518" cy="1067"/>
              </a:xfrm>
              <a:custGeom>
                <a:avLst/>
                <a:gdLst/>
                <a:ahLst/>
                <a:cxnLst>
                  <a:cxn ang="0">
                    <a:pos x="0" y="64"/>
                  </a:cxn>
                  <a:cxn ang="0">
                    <a:pos x="240" y="16"/>
                  </a:cxn>
                  <a:cxn ang="0">
                    <a:pos x="96" y="160"/>
                  </a:cxn>
                  <a:cxn ang="0">
                    <a:pos x="336" y="160"/>
                  </a:cxn>
                  <a:cxn ang="0">
                    <a:pos x="192" y="304"/>
                  </a:cxn>
                  <a:cxn ang="0">
                    <a:pos x="384" y="352"/>
                  </a:cxn>
                  <a:cxn ang="0">
                    <a:pos x="288" y="448"/>
                  </a:cxn>
                  <a:cxn ang="0">
                    <a:pos x="480" y="496"/>
                  </a:cxn>
                  <a:cxn ang="0">
                    <a:pos x="384" y="592"/>
                  </a:cxn>
                  <a:cxn ang="0">
                    <a:pos x="528" y="640"/>
                  </a:cxn>
                  <a:cxn ang="0">
                    <a:pos x="480" y="736"/>
                  </a:cxn>
                  <a:cxn ang="0">
                    <a:pos x="576" y="832"/>
                  </a:cxn>
                  <a:cxn ang="0">
                    <a:pos x="576" y="928"/>
                  </a:cxn>
                  <a:cxn ang="0">
                    <a:pos x="672" y="1072"/>
                  </a:cxn>
                  <a:cxn ang="0">
                    <a:pos x="624" y="1216"/>
                  </a:cxn>
                  <a:cxn ang="0">
                    <a:pos x="720" y="1312"/>
                  </a:cxn>
                  <a:cxn ang="0">
                    <a:pos x="672" y="1456"/>
                  </a:cxn>
                  <a:cxn ang="0">
                    <a:pos x="720" y="1600"/>
                  </a:cxn>
                  <a:cxn ang="0">
                    <a:pos x="672" y="1696"/>
                  </a:cxn>
                  <a:cxn ang="0">
                    <a:pos x="768" y="1840"/>
                  </a:cxn>
                  <a:cxn ang="0">
                    <a:pos x="720" y="1984"/>
                  </a:cxn>
                  <a:cxn ang="0">
                    <a:pos x="768" y="2176"/>
                  </a:cxn>
                  <a:cxn ang="0">
                    <a:pos x="720" y="2224"/>
                  </a:cxn>
                  <a:cxn ang="0">
                    <a:pos x="768" y="2368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1333" name="Freeform 133"/>
              <p:cNvSpPr>
                <a:spLocks/>
              </p:cNvSpPr>
              <p:nvPr/>
            </p:nvSpPr>
            <p:spPr bwMode="hidden">
              <a:xfrm>
                <a:off x="3934" y="337"/>
                <a:ext cx="663" cy="1434"/>
              </a:xfrm>
              <a:custGeom>
                <a:avLst/>
                <a:gdLst/>
                <a:ahLst/>
                <a:cxnLst>
                  <a:cxn ang="0">
                    <a:pos x="0" y="64"/>
                  </a:cxn>
                  <a:cxn ang="0">
                    <a:pos x="240" y="16"/>
                  </a:cxn>
                  <a:cxn ang="0">
                    <a:pos x="96" y="160"/>
                  </a:cxn>
                  <a:cxn ang="0">
                    <a:pos x="336" y="160"/>
                  </a:cxn>
                  <a:cxn ang="0">
                    <a:pos x="192" y="304"/>
                  </a:cxn>
                  <a:cxn ang="0">
                    <a:pos x="384" y="352"/>
                  </a:cxn>
                  <a:cxn ang="0">
                    <a:pos x="288" y="448"/>
                  </a:cxn>
                  <a:cxn ang="0">
                    <a:pos x="480" y="496"/>
                  </a:cxn>
                  <a:cxn ang="0">
                    <a:pos x="384" y="592"/>
                  </a:cxn>
                  <a:cxn ang="0">
                    <a:pos x="528" y="640"/>
                  </a:cxn>
                  <a:cxn ang="0">
                    <a:pos x="480" y="736"/>
                  </a:cxn>
                  <a:cxn ang="0">
                    <a:pos x="576" y="832"/>
                  </a:cxn>
                  <a:cxn ang="0">
                    <a:pos x="576" y="928"/>
                  </a:cxn>
                  <a:cxn ang="0">
                    <a:pos x="672" y="1072"/>
                  </a:cxn>
                  <a:cxn ang="0">
                    <a:pos x="624" y="1216"/>
                  </a:cxn>
                  <a:cxn ang="0">
                    <a:pos x="720" y="1312"/>
                  </a:cxn>
                  <a:cxn ang="0">
                    <a:pos x="672" y="1456"/>
                  </a:cxn>
                  <a:cxn ang="0">
                    <a:pos x="720" y="1600"/>
                  </a:cxn>
                  <a:cxn ang="0">
                    <a:pos x="672" y="1696"/>
                  </a:cxn>
                  <a:cxn ang="0">
                    <a:pos x="768" y="1840"/>
                  </a:cxn>
                  <a:cxn ang="0">
                    <a:pos x="720" y="1984"/>
                  </a:cxn>
                  <a:cxn ang="0">
                    <a:pos x="768" y="2176"/>
                  </a:cxn>
                  <a:cxn ang="0">
                    <a:pos x="720" y="2224"/>
                  </a:cxn>
                  <a:cxn ang="0">
                    <a:pos x="768" y="2368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1334" name="Freeform 134"/>
              <p:cNvSpPr>
                <a:spLocks/>
              </p:cNvSpPr>
              <p:nvPr/>
            </p:nvSpPr>
            <p:spPr bwMode="hidden">
              <a:xfrm rot="1346631" flipH="1">
                <a:off x="1702" y="1506"/>
                <a:ext cx="442" cy="837"/>
              </a:xfrm>
              <a:custGeom>
                <a:avLst/>
                <a:gdLst/>
                <a:ahLst/>
                <a:cxnLst>
                  <a:cxn ang="0">
                    <a:pos x="0" y="64"/>
                  </a:cxn>
                  <a:cxn ang="0">
                    <a:pos x="240" y="16"/>
                  </a:cxn>
                  <a:cxn ang="0">
                    <a:pos x="96" y="160"/>
                  </a:cxn>
                  <a:cxn ang="0">
                    <a:pos x="336" y="160"/>
                  </a:cxn>
                  <a:cxn ang="0">
                    <a:pos x="192" y="304"/>
                  </a:cxn>
                  <a:cxn ang="0">
                    <a:pos x="384" y="352"/>
                  </a:cxn>
                  <a:cxn ang="0">
                    <a:pos x="288" y="448"/>
                  </a:cxn>
                  <a:cxn ang="0">
                    <a:pos x="480" y="496"/>
                  </a:cxn>
                  <a:cxn ang="0">
                    <a:pos x="384" y="592"/>
                  </a:cxn>
                  <a:cxn ang="0">
                    <a:pos x="528" y="640"/>
                  </a:cxn>
                  <a:cxn ang="0">
                    <a:pos x="480" y="736"/>
                  </a:cxn>
                  <a:cxn ang="0">
                    <a:pos x="576" y="832"/>
                  </a:cxn>
                  <a:cxn ang="0">
                    <a:pos x="576" y="928"/>
                  </a:cxn>
                  <a:cxn ang="0">
                    <a:pos x="672" y="1072"/>
                  </a:cxn>
                  <a:cxn ang="0">
                    <a:pos x="624" y="1216"/>
                  </a:cxn>
                  <a:cxn ang="0">
                    <a:pos x="720" y="1312"/>
                  </a:cxn>
                  <a:cxn ang="0">
                    <a:pos x="672" y="1456"/>
                  </a:cxn>
                  <a:cxn ang="0">
                    <a:pos x="720" y="1600"/>
                  </a:cxn>
                  <a:cxn ang="0">
                    <a:pos x="672" y="1696"/>
                  </a:cxn>
                  <a:cxn ang="0">
                    <a:pos x="768" y="1840"/>
                  </a:cxn>
                  <a:cxn ang="0">
                    <a:pos x="720" y="1984"/>
                  </a:cxn>
                  <a:cxn ang="0">
                    <a:pos x="768" y="2176"/>
                  </a:cxn>
                  <a:cxn ang="0">
                    <a:pos x="720" y="2224"/>
                  </a:cxn>
                  <a:cxn ang="0">
                    <a:pos x="768" y="2368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sp>
        <p:nvSpPr>
          <p:cNvPr id="51335" name="Rectangle 135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827213"/>
            <a:ext cx="7772400" cy="1627187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1336" name="Rectangle 136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51337" name="Rectangle 137"/>
          <p:cNvSpPr>
            <a:spLocks noGrp="1" noChangeArrowheads="1"/>
          </p:cNvSpPr>
          <p:nvPr>
            <p:ph type="dt" sz="quarter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1338" name="Rectangle 138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1339" name="Rectangle 139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BF6CB340-00E2-44EA-8F64-B1A7C0CDA3B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1E9BB22-E562-4EF6-BB32-5F143BFF640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301625"/>
            <a:ext cx="1943100" cy="579437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301625"/>
            <a:ext cx="5676900" cy="579437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E709514-939B-4CD8-B838-7BF97580D04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500D8C1-B092-44A6-B7D2-02AC57D5D89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29E92FC-D8FD-4310-9758-23C8942A769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D21B8AD-402A-4119-A57C-8A1CCB0EED2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D38FF98-9ADD-41D8-A069-44CC7978F11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9A16C45-3202-4357-AB52-E6B24EFFC2B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DA17C3B-6C5E-4A1C-87E2-CC191D1A515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58703FD-9A7B-4ECA-B344-3D6A464A51F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9DC9DAE-812D-45FB-94E9-96F1F264221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0178" name="Group 2"/>
          <p:cNvGrpSpPr>
            <a:grpSpLocks/>
          </p:cNvGrpSpPr>
          <p:nvPr/>
        </p:nvGrpSpPr>
        <p:grpSpPr bwMode="auto">
          <a:xfrm>
            <a:off x="6303963" y="0"/>
            <a:ext cx="2840037" cy="3254375"/>
            <a:chOff x="3115" y="0"/>
            <a:chExt cx="2170" cy="2486"/>
          </a:xfrm>
        </p:grpSpPr>
        <p:grpSp>
          <p:nvGrpSpPr>
            <p:cNvPr id="50179" name="Group 3"/>
            <p:cNvGrpSpPr>
              <a:grpSpLocks/>
            </p:cNvGrpSpPr>
            <p:nvPr/>
          </p:nvGrpSpPr>
          <p:grpSpPr bwMode="auto">
            <a:xfrm>
              <a:off x="4080" y="1910"/>
              <a:ext cx="768" cy="576"/>
              <a:chOff x="0" y="0"/>
              <a:chExt cx="768" cy="576"/>
            </a:xfrm>
          </p:grpSpPr>
          <p:sp>
            <p:nvSpPr>
              <p:cNvPr id="50180" name="Oval 4"/>
              <p:cNvSpPr>
                <a:spLocks noChangeArrowheads="1"/>
              </p:cNvSpPr>
              <p:nvPr/>
            </p:nvSpPr>
            <p:spPr bwMode="hidden">
              <a:xfrm>
                <a:off x="0" y="0"/>
                <a:ext cx="768" cy="576"/>
              </a:xfrm>
              <a:prstGeom prst="ellipse">
                <a:avLst/>
              </a:pr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0181" name="Oval 5"/>
              <p:cNvSpPr>
                <a:spLocks noChangeArrowheads="1"/>
              </p:cNvSpPr>
              <p:nvPr/>
            </p:nvSpPr>
            <p:spPr bwMode="hidden">
              <a:xfrm>
                <a:off x="276" y="252"/>
                <a:ext cx="185" cy="108"/>
              </a:xfrm>
              <a:prstGeom prst="ellipse">
                <a:avLst/>
              </a:prstGeom>
              <a:gradFill rotWithShape="0">
                <a:gsLst>
                  <a:gs pos="0">
                    <a:schemeClr val="accent1"/>
                  </a:gs>
                  <a:gs pos="100000">
                    <a:schemeClr val="bg2"/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50182" name="Group 6"/>
            <p:cNvGrpSpPr>
              <a:grpSpLocks/>
            </p:cNvGrpSpPr>
            <p:nvPr/>
          </p:nvGrpSpPr>
          <p:grpSpPr bwMode="auto">
            <a:xfrm>
              <a:off x="4257" y="1103"/>
              <a:ext cx="768" cy="576"/>
              <a:chOff x="0" y="0"/>
              <a:chExt cx="768" cy="576"/>
            </a:xfrm>
          </p:grpSpPr>
          <p:sp>
            <p:nvSpPr>
              <p:cNvPr id="50183" name="Oval 7"/>
              <p:cNvSpPr>
                <a:spLocks noChangeArrowheads="1"/>
              </p:cNvSpPr>
              <p:nvPr/>
            </p:nvSpPr>
            <p:spPr bwMode="hidden">
              <a:xfrm>
                <a:off x="0" y="0"/>
                <a:ext cx="768" cy="576"/>
              </a:xfrm>
              <a:prstGeom prst="ellipse">
                <a:avLst/>
              </a:pr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0184" name="Oval 8"/>
              <p:cNvSpPr>
                <a:spLocks noChangeArrowheads="1"/>
              </p:cNvSpPr>
              <p:nvPr/>
            </p:nvSpPr>
            <p:spPr bwMode="hidden">
              <a:xfrm>
                <a:off x="276" y="252"/>
                <a:ext cx="185" cy="108"/>
              </a:xfrm>
              <a:prstGeom prst="ellipse">
                <a:avLst/>
              </a:prstGeom>
              <a:gradFill rotWithShape="0">
                <a:gsLst>
                  <a:gs pos="0">
                    <a:schemeClr val="accent1"/>
                  </a:gs>
                  <a:gs pos="100000">
                    <a:schemeClr val="bg2"/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50185" name="Group 9"/>
            <p:cNvGrpSpPr>
              <a:grpSpLocks/>
            </p:cNvGrpSpPr>
            <p:nvPr/>
          </p:nvGrpSpPr>
          <p:grpSpPr bwMode="auto">
            <a:xfrm>
              <a:off x="3134" y="0"/>
              <a:ext cx="768" cy="576"/>
              <a:chOff x="0" y="0"/>
              <a:chExt cx="768" cy="576"/>
            </a:xfrm>
          </p:grpSpPr>
          <p:sp>
            <p:nvSpPr>
              <p:cNvPr id="50186" name="Oval 10"/>
              <p:cNvSpPr>
                <a:spLocks noChangeArrowheads="1"/>
              </p:cNvSpPr>
              <p:nvPr/>
            </p:nvSpPr>
            <p:spPr bwMode="hidden">
              <a:xfrm>
                <a:off x="0" y="0"/>
                <a:ext cx="768" cy="576"/>
              </a:xfrm>
              <a:prstGeom prst="ellipse">
                <a:avLst/>
              </a:pr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0187" name="Oval 11"/>
              <p:cNvSpPr>
                <a:spLocks noChangeArrowheads="1"/>
              </p:cNvSpPr>
              <p:nvPr/>
            </p:nvSpPr>
            <p:spPr bwMode="hidden">
              <a:xfrm>
                <a:off x="276" y="252"/>
                <a:ext cx="185" cy="108"/>
              </a:xfrm>
              <a:prstGeom prst="ellipse">
                <a:avLst/>
              </a:prstGeom>
              <a:gradFill rotWithShape="0">
                <a:gsLst>
                  <a:gs pos="0">
                    <a:schemeClr val="accent1"/>
                  </a:gs>
                  <a:gs pos="100000">
                    <a:schemeClr val="bg2"/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50188" name="Group 12"/>
            <p:cNvGrpSpPr>
              <a:grpSpLocks/>
            </p:cNvGrpSpPr>
            <p:nvPr/>
          </p:nvGrpSpPr>
          <p:grpSpPr bwMode="auto">
            <a:xfrm>
              <a:off x="3115" y="0"/>
              <a:ext cx="2170" cy="1702"/>
              <a:chOff x="3115" y="0"/>
              <a:chExt cx="2170" cy="1702"/>
            </a:xfrm>
          </p:grpSpPr>
          <p:grpSp>
            <p:nvGrpSpPr>
              <p:cNvPr id="50189" name="Group 13"/>
              <p:cNvGrpSpPr>
                <a:grpSpLocks/>
              </p:cNvGrpSpPr>
              <p:nvPr/>
            </p:nvGrpSpPr>
            <p:grpSpPr bwMode="auto">
              <a:xfrm>
                <a:off x="3640" y="308"/>
                <a:ext cx="1145" cy="844"/>
                <a:chOff x="1265" y="814"/>
                <a:chExt cx="2919" cy="2151"/>
              </a:xfrm>
            </p:grpSpPr>
            <p:sp>
              <p:nvSpPr>
                <p:cNvPr id="50190" name="Oval 14"/>
                <p:cNvSpPr>
                  <a:spLocks noChangeArrowheads="1"/>
                </p:cNvSpPr>
                <p:nvPr/>
              </p:nvSpPr>
              <p:spPr bwMode="hidden">
                <a:xfrm>
                  <a:off x="1265" y="814"/>
                  <a:ext cx="2919" cy="2151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bg2"/>
                    </a:gs>
                    <a:gs pos="100000">
                      <a:schemeClr val="bg1"/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0191" name="Oval 15"/>
                <p:cNvSpPr>
                  <a:spLocks noChangeArrowheads="1"/>
                </p:cNvSpPr>
                <p:nvPr/>
              </p:nvSpPr>
              <p:spPr bwMode="hidden">
                <a:xfrm>
                  <a:off x="2380" y="1601"/>
                  <a:ext cx="579" cy="406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2"/>
                    </a:gs>
                    <a:gs pos="100000">
                      <a:schemeClr val="bg2"/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50192" name="Group 16"/>
              <p:cNvGrpSpPr>
                <a:grpSpLocks/>
              </p:cNvGrpSpPr>
              <p:nvPr/>
            </p:nvGrpSpPr>
            <p:grpSpPr bwMode="auto">
              <a:xfrm>
                <a:off x="3115" y="0"/>
                <a:ext cx="2145" cy="1702"/>
                <a:chOff x="3115" y="0"/>
                <a:chExt cx="2145" cy="1702"/>
              </a:xfrm>
            </p:grpSpPr>
            <p:grpSp>
              <p:nvGrpSpPr>
                <p:cNvPr id="50193" name="Group 17"/>
                <p:cNvGrpSpPr>
                  <a:grpSpLocks/>
                </p:cNvGrpSpPr>
                <p:nvPr/>
              </p:nvGrpSpPr>
              <p:grpSpPr bwMode="auto">
                <a:xfrm>
                  <a:off x="4505" y="589"/>
                  <a:ext cx="493" cy="912"/>
                  <a:chOff x="3471" y="1530"/>
                  <a:chExt cx="1258" cy="2327"/>
                </a:xfrm>
              </p:grpSpPr>
              <p:sp>
                <p:nvSpPr>
                  <p:cNvPr id="50194" name="Freeform 18"/>
                  <p:cNvSpPr>
                    <a:spLocks/>
                  </p:cNvSpPr>
                  <p:nvPr/>
                </p:nvSpPr>
                <p:spPr bwMode="hidden">
                  <a:xfrm rot="2711884">
                    <a:off x="2765" y="2236"/>
                    <a:ext cx="1724" cy="312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50195" name="Freeform 19"/>
                  <p:cNvSpPr>
                    <a:spLocks/>
                  </p:cNvSpPr>
                  <p:nvPr/>
                </p:nvSpPr>
                <p:spPr bwMode="hidden">
                  <a:xfrm rot="2711884">
                    <a:off x="4021" y="3150"/>
                    <a:ext cx="925" cy="490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50196" name="Group 20"/>
                <p:cNvGrpSpPr>
                  <a:grpSpLocks/>
                </p:cNvGrpSpPr>
                <p:nvPr/>
              </p:nvGrpSpPr>
              <p:grpSpPr bwMode="auto">
                <a:xfrm>
                  <a:off x="4267" y="781"/>
                  <a:ext cx="966" cy="522"/>
                  <a:chOff x="2864" y="2019"/>
                  <a:chExt cx="2463" cy="1332"/>
                </a:xfrm>
              </p:grpSpPr>
              <p:sp>
                <p:nvSpPr>
                  <p:cNvPr id="50197" name="Freeform 21"/>
                  <p:cNvSpPr>
                    <a:spLocks/>
                  </p:cNvSpPr>
                  <p:nvPr/>
                </p:nvSpPr>
                <p:spPr bwMode="hidden">
                  <a:xfrm rot="2104081">
                    <a:off x="2864" y="2019"/>
                    <a:ext cx="1814" cy="347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50198" name="Freeform 22"/>
                  <p:cNvSpPr>
                    <a:spLocks/>
                  </p:cNvSpPr>
                  <p:nvPr/>
                </p:nvSpPr>
                <p:spPr bwMode="hidden">
                  <a:xfrm rot="2104081">
                    <a:off x="4353" y="2806"/>
                    <a:ext cx="974" cy="545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50199" name="Group 23"/>
                <p:cNvGrpSpPr>
                  <a:grpSpLocks/>
                </p:cNvGrpSpPr>
                <p:nvPr/>
              </p:nvGrpSpPr>
              <p:grpSpPr bwMode="auto">
                <a:xfrm>
                  <a:off x="4280" y="707"/>
                  <a:ext cx="971" cy="417"/>
                  <a:chOff x="2897" y="1832"/>
                  <a:chExt cx="2477" cy="1064"/>
                </a:xfrm>
              </p:grpSpPr>
              <p:sp>
                <p:nvSpPr>
                  <p:cNvPr id="50200" name="Freeform 24"/>
                  <p:cNvSpPr>
                    <a:spLocks/>
                  </p:cNvSpPr>
                  <p:nvPr/>
                </p:nvSpPr>
                <p:spPr bwMode="hidden">
                  <a:xfrm rot="1582915">
                    <a:off x="2897" y="1832"/>
                    <a:ext cx="1736" cy="304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50201" name="Freeform 25"/>
                  <p:cNvSpPr>
                    <a:spLocks/>
                  </p:cNvSpPr>
                  <p:nvPr/>
                </p:nvSpPr>
                <p:spPr bwMode="hidden">
                  <a:xfrm rot="1582915">
                    <a:off x="4442" y="2420"/>
                    <a:ext cx="932" cy="476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50202" name="Group 26"/>
                <p:cNvGrpSpPr>
                  <a:grpSpLocks/>
                </p:cNvGrpSpPr>
                <p:nvPr/>
              </p:nvGrpSpPr>
              <p:grpSpPr bwMode="auto">
                <a:xfrm>
                  <a:off x="4291" y="630"/>
                  <a:ext cx="969" cy="364"/>
                  <a:chOff x="2924" y="1636"/>
                  <a:chExt cx="2472" cy="927"/>
                </a:xfrm>
              </p:grpSpPr>
              <p:sp>
                <p:nvSpPr>
                  <p:cNvPr id="50203" name="Freeform 27"/>
                  <p:cNvSpPr>
                    <a:spLocks/>
                  </p:cNvSpPr>
                  <p:nvPr/>
                </p:nvSpPr>
                <p:spPr bwMode="hidden">
                  <a:xfrm rot="1080363">
                    <a:off x="2924" y="1636"/>
                    <a:ext cx="1677" cy="335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50204" name="Freeform 28"/>
                  <p:cNvSpPr>
                    <a:spLocks/>
                  </p:cNvSpPr>
                  <p:nvPr/>
                </p:nvSpPr>
                <p:spPr bwMode="hidden">
                  <a:xfrm rot="1080363">
                    <a:off x="4495" y="2037"/>
                    <a:ext cx="901" cy="526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50205" name="Group 29"/>
                <p:cNvGrpSpPr>
                  <a:grpSpLocks/>
                </p:cNvGrpSpPr>
                <p:nvPr/>
              </p:nvGrpSpPr>
              <p:grpSpPr bwMode="auto">
                <a:xfrm>
                  <a:off x="4304" y="543"/>
                  <a:ext cx="918" cy="258"/>
                  <a:chOff x="2958" y="1414"/>
                  <a:chExt cx="2342" cy="657"/>
                </a:xfrm>
              </p:grpSpPr>
              <p:sp>
                <p:nvSpPr>
                  <p:cNvPr id="50206" name="Freeform 30"/>
                  <p:cNvSpPr>
                    <a:spLocks/>
                  </p:cNvSpPr>
                  <p:nvPr/>
                </p:nvSpPr>
                <p:spPr bwMode="hidden">
                  <a:xfrm rot="463793">
                    <a:off x="2958" y="1414"/>
                    <a:ext cx="1545" cy="312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50207" name="Freeform 31"/>
                  <p:cNvSpPr>
                    <a:spLocks/>
                  </p:cNvSpPr>
                  <p:nvPr/>
                </p:nvSpPr>
                <p:spPr bwMode="hidden">
                  <a:xfrm rot="463793">
                    <a:off x="4470" y="1582"/>
                    <a:ext cx="830" cy="489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50208" name="Group 32"/>
                <p:cNvGrpSpPr>
                  <a:grpSpLocks/>
                </p:cNvGrpSpPr>
                <p:nvPr/>
              </p:nvGrpSpPr>
              <p:grpSpPr bwMode="auto">
                <a:xfrm>
                  <a:off x="4314" y="487"/>
                  <a:ext cx="843" cy="134"/>
                  <a:chOff x="2983" y="1269"/>
                  <a:chExt cx="2150" cy="343"/>
                </a:xfrm>
              </p:grpSpPr>
              <p:sp>
                <p:nvSpPr>
                  <p:cNvPr id="50209" name="Freeform 33"/>
                  <p:cNvSpPr>
                    <a:spLocks/>
                  </p:cNvSpPr>
                  <p:nvPr/>
                </p:nvSpPr>
                <p:spPr bwMode="hidden">
                  <a:xfrm rot="-84182">
                    <a:off x="2983" y="1289"/>
                    <a:ext cx="1404" cy="219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50210" name="Freeform 34"/>
                  <p:cNvSpPr>
                    <a:spLocks/>
                  </p:cNvSpPr>
                  <p:nvPr/>
                </p:nvSpPr>
                <p:spPr bwMode="hidden">
                  <a:xfrm rot="-84182">
                    <a:off x="4379" y="1269"/>
                    <a:ext cx="754" cy="343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50211" name="Group 35"/>
                <p:cNvGrpSpPr>
                  <a:grpSpLocks/>
                </p:cNvGrpSpPr>
                <p:nvPr/>
              </p:nvGrpSpPr>
              <p:grpSpPr bwMode="auto">
                <a:xfrm>
                  <a:off x="4296" y="349"/>
                  <a:ext cx="737" cy="167"/>
                  <a:chOff x="2938" y="917"/>
                  <a:chExt cx="1879" cy="427"/>
                </a:xfrm>
              </p:grpSpPr>
              <p:sp>
                <p:nvSpPr>
                  <p:cNvPr id="50212" name="Freeform 36"/>
                  <p:cNvSpPr>
                    <a:spLocks/>
                  </p:cNvSpPr>
                  <p:nvPr/>
                </p:nvSpPr>
                <p:spPr bwMode="hidden">
                  <a:xfrm rot="-802576">
                    <a:off x="2938" y="1129"/>
                    <a:ext cx="1233" cy="215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50213" name="Freeform 37"/>
                  <p:cNvSpPr>
                    <a:spLocks/>
                  </p:cNvSpPr>
                  <p:nvPr/>
                </p:nvSpPr>
                <p:spPr bwMode="hidden">
                  <a:xfrm rot="-802576">
                    <a:off x="4155" y="917"/>
                    <a:ext cx="662" cy="338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50214" name="Group 38"/>
                <p:cNvGrpSpPr>
                  <a:grpSpLocks/>
                </p:cNvGrpSpPr>
                <p:nvPr/>
              </p:nvGrpSpPr>
              <p:grpSpPr bwMode="auto">
                <a:xfrm>
                  <a:off x="3394" y="637"/>
                  <a:ext cx="493" cy="912"/>
                  <a:chOff x="637" y="1653"/>
                  <a:chExt cx="1257" cy="2326"/>
                </a:xfrm>
              </p:grpSpPr>
              <p:sp>
                <p:nvSpPr>
                  <p:cNvPr id="50215" name="Freeform 39"/>
                  <p:cNvSpPr>
                    <a:spLocks/>
                  </p:cNvSpPr>
                  <p:nvPr/>
                </p:nvSpPr>
                <p:spPr bwMode="hidden">
                  <a:xfrm rot="18888116" flipH="1">
                    <a:off x="876" y="2359"/>
                    <a:ext cx="1724" cy="312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50216" name="Freeform 40"/>
                  <p:cNvSpPr>
                    <a:spLocks/>
                  </p:cNvSpPr>
                  <p:nvPr/>
                </p:nvSpPr>
                <p:spPr bwMode="hidden">
                  <a:xfrm rot="18888116" flipH="1">
                    <a:off x="419" y="3272"/>
                    <a:ext cx="925" cy="490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50217" name="Group 41"/>
                <p:cNvGrpSpPr>
                  <a:grpSpLocks/>
                </p:cNvGrpSpPr>
                <p:nvPr/>
              </p:nvGrpSpPr>
              <p:grpSpPr bwMode="auto">
                <a:xfrm>
                  <a:off x="3142" y="850"/>
                  <a:ext cx="966" cy="522"/>
                  <a:chOff x="-5" y="2196"/>
                  <a:chExt cx="2463" cy="1332"/>
                </a:xfrm>
              </p:grpSpPr>
              <p:sp>
                <p:nvSpPr>
                  <p:cNvPr id="50218" name="Freeform 42"/>
                  <p:cNvSpPr>
                    <a:spLocks/>
                  </p:cNvSpPr>
                  <p:nvPr/>
                </p:nvSpPr>
                <p:spPr bwMode="hidden">
                  <a:xfrm rot="19495919" flipH="1">
                    <a:off x="644" y="2196"/>
                    <a:ext cx="1814" cy="347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50219" name="Freeform 43"/>
                  <p:cNvSpPr>
                    <a:spLocks/>
                  </p:cNvSpPr>
                  <p:nvPr/>
                </p:nvSpPr>
                <p:spPr bwMode="hidden">
                  <a:xfrm rot="19495919" flipH="1">
                    <a:off x="-5" y="2983"/>
                    <a:ext cx="974" cy="545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50220" name="Group 44"/>
                <p:cNvGrpSpPr>
                  <a:grpSpLocks/>
                </p:cNvGrpSpPr>
                <p:nvPr/>
              </p:nvGrpSpPr>
              <p:grpSpPr bwMode="auto">
                <a:xfrm>
                  <a:off x="3124" y="777"/>
                  <a:ext cx="971" cy="417"/>
                  <a:chOff x="-52" y="2009"/>
                  <a:chExt cx="2477" cy="1064"/>
                </a:xfrm>
              </p:grpSpPr>
              <p:sp>
                <p:nvSpPr>
                  <p:cNvPr id="50221" name="Freeform 45"/>
                  <p:cNvSpPr>
                    <a:spLocks/>
                  </p:cNvSpPr>
                  <p:nvPr/>
                </p:nvSpPr>
                <p:spPr bwMode="hidden">
                  <a:xfrm rot="20017085" flipH="1">
                    <a:off x="689" y="2009"/>
                    <a:ext cx="1736" cy="304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50222" name="Freeform 46"/>
                  <p:cNvSpPr>
                    <a:spLocks/>
                  </p:cNvSpPr>
                  <p:nvPr/>
                </p:nvSpPr>
                <p:spPr bwMode="hidden">
                  <a:xfrm rot="20017085" flipH="1">
                    <a:off x="-52" y="2597"/>
                    <a:ext cx="932" cy="476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50223" name="Group 47"/>
                <p:cNvGrpSpPr>
                  <a:grpSpLocks/>
                </p:cNvGrpSpPr>
                <p:nvPr/>
              </p:nvGrpSpPr>
              <p:grpSpPr bwMode="auto">
                <a:xfrm>
                  <a:off x="3115" y="700"/>
                  <a:ext cx="969" cy="363"/>
                  <a:chOff x="-74" y="1813"/>
                  <a:chExt cx="2472" cy="927"/>
                </a:xfrm>
              </p:grpSpPr>
              <p:sp>
                <p:nvSpPr>
                  <p:cNvPr id="50224" name="Freeform 48"/>
                  <p:cNvSpPr>
                    <a:spLocks/>
                  </p:cNvSpPr>
                  <p:nvPr/>
                </p:nvSpPr>
                <p:spPr bwMode="hidden">
                  <a:xfrm rot="20519637" flipH="1">
                    <a:off x="721" y="1813"/>
                    <a:ext cx="1677" cy="335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50225" name="Freeform 49"/>
                  <p:cNvSpPr>
                    <a:spLocks/>
                  </p:cNvSpPr>
                  <p:nvPr/>
                </p:nvSpPr>
                <p:spPr bwMode="hidden">
                  <a:xfrm rot="20519637" flipH="1">
                    <a:off x="-74" y="2214"/>
                    <a:ext cx="901" cy="526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50226" name="Group 50"/>
                <p:cNvGrpSpPr>
                  <a:grpSpLocks/>
                </p:cNvGrpSpPr>
                <p:nvPr/>
              </p:nvGrpSpPr>
              <p:grpSpPr bwMode="auto">
                <a:xfrm>
                  <a:off x="3153" y="613"/>
                  <a:ext cx="918" cy="257"/>
                  <a:chOff x="22" y="1591"/>
                  <a:chExt cx="2342" cy="657"/>
                </a:xfrm>
              </p:grpSpPr>
              <p:sp>
                <p:nvSpPr>
                  <p:cNvPr id="50227" name="Freeform 51"/>
                  <p:cNvSpPr>
                    <a:spLocks/>
                  </p:cNvSpPr>
                  <p:nvPr/>
                </p:nvSpPr>
                <p:spPr bwMode="hidden">
                  <a:xfrm rot="21136207" flipH="1">
                    <a:off x="819" y="1591"/>
                    <a:ext cx="1545" cy="312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50228" name="Freeform 52"/>
                  <p:cNvSpPr>
                    <a:spLocks/>
                  </p:cNvSpPr>
                  <p:nvPr/>
                </p:nvSpPr>
                <p:spPr bwMode="hidden">
                  <a:xfrm rot="21136207" flipH="1">
                    <a:off x="22" y="1759"/>
                    <a:ext cx="830" cy="489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50229" name="Group 53"/>
                <p:cNvGrpSpPr>
                  <a:grpSpLocks/>
                </p:cNvGrpSpPr>
                <p:nvPr/>
              </p:nvGrpSpPr>
              <p:grpSpPr bwMode="auto">
                <a:xfrm>
                  <a:off x="3218" y="556"/>
                  <a:ext cx="843" cy="134"/>
                  <a:chOff x="189" y="1446"/>
                  <a:chExt cx="2150" cy="343"/>
                </a:xfrm>
              </p:grpSpPr>
              <p:sp>
                <p:nvSpPr>
                  <p:cNvPr id="50230" name="Freeform 54"/>
                  <p:cNvSpPr>
                    <a:spLocks/>
                  </p:cNvSpPr>
                  <p:nvPr/>
                </p:nvSpPr>
                <p:spPr bwMode="hidden">
                  <a:xfrm rot="84182" flipH="1">
                    <a:off x="935" y="1466"/>
                    <a:ext cx="1404" cy="219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50231" name="Freeform 55"/>
                  <p:cNvSpPr>
                    <a:spLocks/>
                  </p:cNvSpPr>
                  <p:nvPr/>
                </p:nvSpPr>
                <p:spPr bwMode="hidden">
                  <a:xfrm rot="84182" flipH="1">
                    <a:off x="189" y="1446"/>
                    <a:ext cx="754" cy="343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50232" name="Group 56"/>
                <p:cNvGrpSpPr>
                  <a:grpSpLocks/>
                </p:cNvGrpSpPr>
                <p:nvPr/>
              </p:nvGrpSpPr>
              <p:grpSpPr bwMode="auto">
                <a:xfrm>
                  <a:off x="3342" y="418"/>
                  <a:ext cx="737" cy="167"/>
                  <a:chOff x="505" y="1094"/>
                  <a:chExt cx="1879" cy="427"/>
                </a:xfrm>
              </p:grpSpPr>
              <p:sp>
                <p:nvSpPr>
                  <p:cNvPr id="50233" name="Freeform 57"/>
                  <p:cNvSpPr>
                    <a:spLocks/>
                  </p:cNvSpPr>
                  <p:nvPr/>
                </p:nvSpPr>
                <p:spPr bwMode="hidden">
                  <a:xfrm rot="802576" flipH="1">
                    <a:off x="1151" y="1306"/>
                    <a:ext cx="1233" cy="215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50234" name="Freeform 58"/>
                  <p:cNvSpPr>
                    <a:spLocks/>
                  </p:cNvSpPr>
                  <p:nvPr/>
                </p:nvSpPr>
                <p:spPr bwMode="hidden">
                  <a:xfrm rot="802576" flipH="1">
                    <a:off x="505" y="1094"/>
                    <a:ext cx="662" cy="338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50235" name="Group 59"/>
                <p:cNvGrpSpPr>
                  <a:grpSpLocks/>
                </p:cNvGrpSpPr>
                <p:nvPr/>
              </p:nvGrpSpPr>
              <p:grpSpPr bwMode="auto">
                <a:xfrm>
                  <a:off x="3386" y="341"/>
                  <a:ext cx="725" cy="218"/>
                  <a:chOff x="616" y="899"/>
                  <a:chExt cx="1850" cy="554"/>
                </a:xfrm>
              </p:grpSpPr>
              <p:sp>
                <p:nvSpPr>
                  <p:cNvPr id="50236" name="Freeform 60"/>
                  <p:cNvSpPr>
                    <a:spLocks/>
                  </p:cNvSpPr>
                  <p:nvPr/>
                </p:nvSpPr>
                <p:spPr bwMode="hidden">
                  <a:xfrm rot="1277471" flipH="1">
                    <a:off x="1233" y="1238"/>
                    <a:ext cx="1233" cy="215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50237" name="Freeform 61"/>
                  <p:cNvSpPr>
                    <a:spLocks/>
                  </p:cNvSpPr>
                  <p:nvPr/>
                </p:nvSpPr>
                <p:spPr bwMode="hidden">
                  <a:xfrm rot="1277471" flipH="1">
                    <a:off x="616" y="899"/>
                    <a:ext cx="662" cy="338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50238" name="Group 62"/>
                <p:cNvGrpSpPr>
                  <a:grpSpLocks/>
                </p:cNvGrpSpPr>
                <p:nvPr/>
              </p:nvGrpSpPr>
              <p:grpSpPr bwMode="auto">
                <a:xfrm>
                  <a:off x="3472" y="231"/>
                  <a:ext cx="693" cy="291"/>
                  <a:chOff x="3472" y="231"/>
                  <a:chExt cx="693" cy="291"/>
                </a:xfrm>
              </p:grpSpPr>
              <p:sp>
                <p:nvSpPr>
                  <p:cNvPr id="50239" name="Freeform 63"/>
                  <p:cNvSpPr>
                    <a:spLocks/>
                  </p:cNvSpPr>
                  <p:nvPr/>
                </p:nvSpPr>
                <p:spPr bwMode="hidden">
                  <a:xfrm rot="2028410" flipH="1">
                    <a:off x="3681" y="438"/>
                    <a:ext cx="484" cy="84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50240" name="Freeform 64"/>
                  <p:cNvSpPr>
                    <a:spLocks/>
                  </p:cNvSpPr>
                  <p:nvPr/>
                </p:nvSpPr>
                <p:spPr bwMode="hidden">
                  <a:xfrm rot="2028410" flipH="1">
                    <a:off x="3472" y="231"/>
                    <a:ext cx="260" cy="132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50241" name="Group 65"/>
                <p:cNvGrpSpPr>
                  <a:grpSpLocks/>
                </p:cNvGrpSpPr>
                <p:nvPr/>
              </p:nvGrpSpPr>
              <p:grpSpPr bwMode="auto">
                <a:xfrm>
                  <a:off x="3554" y="118"/>
                  <a:ext cx="664" cy="349"/>
                  <a:chOff x="3554" y="118"/>
                  <a:chExt cx="664" cy="349"/>
                </a:xfrm>
              </p:grpSpPr>
              <p:sp>
                <p:nvSpPr>
                  <p:cNvPr id="50242" name="Freeform 66"/>
                  <p:cNvSpPr>
                    <a:spLocks/>
                  </p:cNvSpPr>
                  <p:nvPr/>
                </p:nvSpPr>
                <p:spPr bwMode="hidden">
                  <a:xfrm rot="2664424" flipH="1">
                    <a:off x="3727" y="383"/>
                    <a:ext cx="491" cy="84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50243" name="Freeform 67"/>
                  <p:cNvSpPr>
                    <a:spLocks/>
                  </p:cNvSpPr>
                  <p:nvPr/>
                </p:nvSpPr>
                <p:spPr bwMode="hidden">
                  <a:xfrm rot="2664424" flipH="1">
                    <a:off x="3554" y="118"/>
                    <a:ext cx="264" cy="132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50244" name="Group 68"/>
                <p:cNvGrpSpPr>
                  <a:grpSpLocks/>
                </p:cNvGrpSpPr>
                <p:nvPr/>
              </p:nvGrpSpPr>
              <p:grpSpPr bwMode="auto">
                <a:xfrm>
                  <a:off x="3784" y="30"/>
                  <a:ext cx="305" cy="593"/>
                  <a:chOff x="1633" y="104"/>
                  <a:chExt cx="778" cy="1512"/>
                </a:xfrm>
              </p:grpSpPr>
              <p:sp>
                <p:nvSpPr>
                  <p:cNvPr id="50245" name="Freeform 69"/>
                  <p:cNvSpPr>
                    <a:spLocks/>
                  </p:cNvSpPr>
                  <p:nvPr/>
                </p:nvSpPr>
                <p:spPr bwMode="hidden">
                  <a:xfrm rot="3473776" flipH="1">
                    <a:off x="1754" y="958"/>
                    <a:ext cx="1100" cy="215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50246" name="Freeform 70"/>
                  <p:cNvSpPr>
                    <a:spLocks/>
                  </p:cNvSpPr>
                  <p:nvPr/>
                </p:nvSpPr>
                <p:spPr bwMode="hidden">
                  <a:xfrm rot="3473776" flipH="1">
                    <a:off x="1506" y="231"/>
                    <a:ext cx="591" cy="338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50247" name="Group 71"/>
                <p:cNvGrpSpPr>
                  <a:grpSpLocks/>
                </p:cNvGrpSpPr>
                <p:nvPr/>
              </p:nvGrpSpPr>
              <p:grpSpPr bwMode="auto">
                <a:xfrm>
                  <a:off x="3903" y="0"/>
                  <a:ext cx="248" cy="601"/>
                  <a:chOff x="1935" y="28"/>
                  <a:chExt cx="634" cy="1534"/>
                </a:xfrm>
              </p:grpSpPr>
              <p:sp>
                <p:nvSpPr>
                  <p:cNvPr id="50248" name="Freeform 72"/>
                  <p:cNvSpPr>
                    <a:spLocks/>
                  </p:cNvSpPr>
                  <p:nvPr/>
                </p:nvSpPr>
                <p:spPr bwMode="hidden">
                  <a:xfrm rot="4126480" flipH="1">
                    <a:off x="1931" y="924"/>
                    <a:ext cx="1061" cy="215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50249" name="Freeform 73"/>
                  <p:cNvSpPr>
                    <a:spLocks/>
                  </p:cNvSpPr>
                  <p:nvPr/>
                </p:nvSpPr>
                <p:spPr bwMode="hidden">
                  <a:xfrm rot="4126480" flipH="1">
                    <a:off x="1819" y="144"/>
                    <a:ext cx="570" cy="338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50250" name="Group 74"/>
                <p:cNvGrpSpPr>
                  <a:grpSpLocks/>
                </p:cNvGrpSpPr>
                <p:nvPr/>
              </p:nvGrpSpPr>
              <p:grpSpPr bwMode="auto">
                <a:xfrm>
                  <a:off x="4251" y="252"/>
                  <a:ext cx="723" cy="222"/>
                  <a:chOff x="2822" y="672"/>
                  <a:chExt cx="1845" cy="566"/>
                </a:xfrm>
              </p:grpSpPr>
              <p:sp>
                <p:nvSpPr>
                  <p:cNvPr id="50251" name="Freeform 75"/>
                  <p:cNvSpPr>
                    <a:spLocks/>
                  </p:cNvSpPr>
                  <p:nvPr/>
                </p:nvSpPr>
                <p:spPr bwMode="hidden">
                  <a:xfrm rot="-1325434">
                    <a:off x="2822" y="1023"/>
                    <a:ext cx="1233" cy="215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50252" name="Freeform 76"/>
                  <p:cNvSpPr>
                    <a:spLocks/>
                  </p:cNvSpPr>
                  <p:nvPr/>
                </p:nvSpPr>
                <p:spPr bwMode="hidden">
                  <a:xfrm rot="-1325434">
                    <a:off x="4005" y="672"/>
                    <a:ext cx="662" cy="338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50253" name="Group 77"/>
                <p:cNvGrpSpPr>
                  <a:grpSpLocks/>
                </p:cNvGrpSpPr>
                <p:nvPr/>
              </p:nvGrpSpPr>
              <p:grpSpPr bwMode="auto">
                <a:xfrm>
                  <a:off x="4196" y="163"/>
                  <a:ext cx="699" cy="282"/>
                  <a:chOff x="2683" y="445"/>
                  <a:chExt cx="1781" cy="717"/>
                </a:xfrm>
              </p:grpSpPr>
              <p:sp>
                <p:nvSpPr>
                  <p:cNvPr id="50254" name="Freeform 78"/>
                  <p:cNvSpPr>
                    <a:spLocks/>
                  </p:cNvSpPr>
                  <p:nvPr/>
                </p:nvSpPr>
                <p:spPr bwMode="hidden">
                  <a:xfrm rot="-1921064">
                    <a:off x="2683" y="947"/>
                    <a:ext cx="1233" cy="215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50255" name="Freeform 79"/>
                  <p:cNvSpPr>
                    <a:spLocks/>
                  </p:cNvSpPr>
                  <p:nvPr/>
                </p:nvSpPr>
                <p:spPr bwMode="hidden">
                  <a:xfrm rot="-1921064">
                    <a:off x="3802" y="445"/>
                    <a:ext cx="662" cy="338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sp>
              <p:nvSpPr>
                <p:cNvPr id="50256" name="Freeform 80"/>
                <p:cNvSpPr>
                  <a:spLocks/>
                </p:cNvSpPr>
                <p:nvPr/>
              </p:nvSpPr>
              <p:spPr bwMode="hidden">
                <a:xfrm rot="4578755" flipH="1">
                  <a:off x="3968" y="372"/>
                  <a:ext cx="403" cy="57"/>
                </a:xfrm>
                <a:custGeom>
                  <a:avLst/>
                  <a:gdLst/>
                  <a:ahLst/>
                  <a:cxnLst>
                    <a:cxn ang="0">
                      <a:pos x="0" y="504"/>
                    </a:cxn>
                    <a:cxn ang="0">
                      <a:pos x="864" y="168"/>
                    </a:cxn>
                    <a:cxn ang="0">
                      <a:pos x="1776" y="24"/>
                    </a:cxn>
                    <a:cxn ang="0">
                      <a:pos x="2736" y="24"/>
                    </a:cxn>
                    <a:cxn ang="0">
                      <a:pos x="2720" y="103"/>
                    </a:cxn>
                    <a:cxn ang="0">
                      <a:pos x="1764" y="103"/>
                    </a:cxn>
                    <a:cxn ang="0">
                      <a:pos x="654" y="292"/>
                    </a:cxn>
                    <a:cxn ang="0">
                      <a:pos x="0" y="504"/>
                    </a:cxn>
                  </a:cxnLst>
                  <a:rect l="0" t="0" r="r" b="b"/>
                  <a:pathLst>
                    <a:path w="2736" h="504">
                      <a:moveTo>
                        <a:pt x="0" y="504"/>
                      </a:moveTo>
                      <a:cubicBezTo>
                        <a:pt x="24" y="488"/>
                        <a:pt x="568" y="248"/>
                        <a:pt x="864" y="168"/>
                      </a:cubicBezTo>
                      <a:cubicBezTo>
                        <a:pt x="1160" y="88"/>
                        <a:pt x="1464" y="48"/>
                        <a:pt x="1776" y="24"/>
                      </a:cubicBezTo>
                      <a:cubicBezTo>
                        <a:pt x="2088" y="0"/>
                        <a:pt x="2579" y="11"/>
                        <a:pt x="2736" y="24"/>
                      </a:cubicBezTo>
                      <a:lnTo>
                        <a:pt x="2720" y="103"/>
                      </a:lnTo>
                      <a:cubicBezTo>
                        <a:pt x="2558" y="116"/>
                        <a:pt x="2108" y="71"/>
                        <a:pt x="1764" y="103"/>
                      </a:cubicBezTo>
                      <a:cubicBezTo>
                        <a:pt x="1209" y="136"/>
                        <a:pt x="998" y="192"/>
                        <a:pt x="654" y="292"/>
                      </a:cubicBezTo>
                      <a:cubicBezTo>
                        <a:pt x="358" y="356"/>
                        <a:pt x="136" y="460"/>
                        <a:pt x="0" y="504"/>
                      </a:cubicBezTo>
                      <a:close/>
                    </a:path>
                  </a:pathLst>
                </a:custGeom>
                <a:gradFill rotWithShape="0">
                  <a:gsLst>
                    <a:gs pos="0">
                      <a:schemeClr val="folHlink"/>
                    </a:gs>
                    <a:gs pos="100000">
                      <a:schemeClr val="accent2"/>
                    </a:gs>
                  </a:gsLst>
                  <a:lin ang="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0257" name="Freeform 81"/>
                <p:cNvSpPr>
                  <a:spLocks/>
                </p:cNvSpPr>
                <p:nvPr/>
              </p:nvSpPr>
              <p:spPr bwMode="hidden">
                <a:xfrm rot="4578755" flipH="1">
                  <a:off x="3977" y="77"/>
                  <a:ext cx="216" cy="90"/>
                </a:xfrm>
                <a:custGeom>
                  <a:avLst/>
                  <a:gdLst/>
                  <a:ahLst/>
                  <a:cxnLst>
                    <a:cxn ang="0">
                      <a:pos x="5" y="8"/>
                    </a:cxn>
                    <a:cxn ang="0">
                      <a:pos x="485" y="56"/>
                    </a:cxn>
                    <a:cxn ang="0">
                      <a:pos x="1157" y="200"/>
                    </a:cxn>
                    <a:cxn ang="0">
                      <a:pos x="1611" y="432"/>
                    </a:cxn>
                    <a:cxn ang="0">
                      <a:pos x="1756" y="609"/>
                    </a:cxn>
                    <a:cxn ang="0">
                      <a:pos x="1689" y="787"/>
                    </a:cxn>
                    <a:cxn ang="0">
                      <a:pos x="1589" y="632"/>
                    </a:cxn>
                    <a:cxn ang="0">
                      <a:pos x="1389" y="454"/>
                    </a:cxn>
                    <a:cxn ang="0">
                      <a:pos x="1109" y="296"/>
                    </a:cxn>
                    <a:cxn ang="0">
                      <a:pos x="581" y="152"/>
                    </a:cxn>
                    <a:cxn ang="0">
                      <a:pos x="0" y="76"/>
                    </a:cxn>
                    <a:cxn ang="0">
                      <a:pos x="5" y="8"/>
                    </a:cxn>
                  </a:cxnLst>
                  <a:rect l="0" t="0" r="r" b="b"/>
                  <a:pathLst>
                    <a:path w="1769" h="791">
                      <a:moveTo>
                        <a:pt x="5" y="8"/>
                      </a:moveTo>
                      <a:cubicBezTo>
                        <a:pt x="85" y="0"/>
                        <a:pt x="293" y="24"/>
                        <a:pt x="485" y="56"/>
                      </a:cubicBezTo>
                      <a:cubicBezTo>
                        <a:pt x="677" y="88"/>
                        <a:pt x="969" y="137"/>
                        <a:pt x="1157" y="200"/>
                      </a:cubicBezTo>
                      <a:cubicBezTo>
                        <a:pt x="1345" y="263"/>
                        <a:pt x="1511" y="364"/>
                        <a:pt x="1611" y="432"/>
                      </a:cubicBezTo>
                      <a:cubicBezTo>
                        <a:pt x="1711" y="500"/>
                        <a:pt x="1743" y="550"/>
                        <a:pt x="1756" y="609"/>
                      </a:cubicBezTo>
                      <a:cubicBezTo>
                        <a:pt x="1769" y="668"/>
                        <a:pt x="1717" y="783"/>
                        <a:pt x="1689" y="787"/>
                      </a:cubicBezTo>
                      <a:cubicBezTo>
                        <a:pt x="1661" y="791"/>
                        <a:pt x="1639" y="687"/>
                        <a:pt x="1589" y="632"/>
                      </a:cubicBezTo>
                      <a:cubicBezTo>
                        <a:pt x="1539" y="577"/>
                        <a:pt x="1469" y="510"/>
                        <a:pt x="1389" y="454"/>
                      </a:cubicBezTo>
                      <a:cubicBezTo>
                        <a:pt x="1309" y="398"/>
                        <a:pt x="1244" y="346"/>
                        <a:pt x="1109" y="296"/>
                      </a:cubicBezTo>
                      <a:cubicBezTo>
                        <a:pt x="974" y="246"/>
                        <a:pt x="766" y="189"/>
                        <a:pt x="581" y="152"/>
                      </a:cubicBezTo>
                      <a:cubicBezTo>
                        <a:pt x="396" y="115"/>
                        <a:pt x="96" y="100"/>
                        <a:pt x="0" y="76"/>
                      </a:cubicBezTo>
                      <a:lnTo>
                        <a:pt x="5" y="8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1"/>
                    </a:gs>
                    <a:gs pos="100000">
                      <a:schemeClr val="folHlink"/>
                    </a:gs>
                  </a:gsLst>
                  <a:lin ang="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grpSp>
              <p:nvGrpSpPr>
                <p:cNvPr id="50258" name="Group 82"/>
                <p:cNvGrpSpPr>
                  <a:grpSpLocks/>
                </p:cNvGrpSpPr>
                <p:nvPr/>
              </p:nvGrpSpPr>
              <p:grpSpPr bwMode="auto">
                <a:xfrm>
                  <a:off x="4242" y="5"/>
                  <a:ext cx="251" cy="596"/>
                  <a:chOff x="2800" y="41"/>
                  <a:chExt cx="640" cy="1520"/>
                </a:xfrm>
              </p:grpSpPr>
              <p:sp>
                <p:nvSpPr>
                  <p:cNvPr id="50259" name="Freeform 83"/>
                  <p:cNvSpPr>
                    <a:spLocks/>
                  </p:cNvSpPr>
                  <p:nvPr/>
                </p:nvSpPr>
                <p:spPr bwMode="hidden">
                  <a:xfrm rot="-3857755">
                    <a:off x="2361" y="938"/>
                    <a:ext cx="1062" cy="184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50260" name="Freeform 84"/>
                  <p:cNvSpPr>
                    <a:spLocks/>
                  </p:cNvSpPr>
                  <p:nvPr/>
                </p:nvSpPr>
                <p:spPr bwMode="hidden">
                  <a:xfrm rot="-3857755">
                    <a:off x="3011" y="181"/>
                    <a:ext cx="570" cy="289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50261" name="Group 85"/>
                <p:cNvGrpSpPr>
                  <a:grpSpLocks/>
                </p:cNvGrpSpPr>
                <p:nvPr/>
              </p:nvGrpSpPr>
              <p:grpSpPr bwMode="auto">
                <a:xfrm>
                  <a:off x="4295" y="53"/>
                  <a:ext cx="398" cy="574"/>
                  <a:chOff x="2934" y="163"/>
                  <a:chExt cx="1017" cy="1464"/>
                </a:xfrm>
              </p:grpSpPr>
              <p:sp>
                <p:nvSpPr>
                  <p:cNvPr id="50262" name="Freeform 86"/>
                  <p:cNvSpPr>
                    <a:spLocks/>
                  </p:cNvSpPr>
                  <p:nvPr/>
                </p:nvSpPr>
                <p:spPr bwMode="hidden">
                  <a:xfrm rot="-2777260">
                    <a:off x="2491" y="915"/>
                    <a:ext cx="1155" cy="270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50263" name="Freeform 87"/>
                  <p:cNvSpPr>
                    <a:spLocks/>
                  </p:cNvSpPr>
                  <p:nvPr/>
                </p:nvSpPr>
                <p:spPr bwMode="hidden">
                  <a:xfrm rot="-2777260">
                    <a:off x="3430" y="261"/>
                    <a:ext cx="620" cy="423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50264" name="Group 88"/>
                <p:cNvGrpSpPr>
                  <a:grpSpLocks/>
                </p:cNvGrpSpPr>
                <p:nvPr/>
              </p:nvGrpSpPr>
              <p:grpSpPr bwMode="auto">
                <a:xfrm>
                  <a:off x="4215" y="2"/>
                  <a:ext cx="95" cy="567"/>
                  <a:chOff x="2730" y="32"/>
                  <a:chExt cx="243" cy="1448"/>
                </a:xfrm>
              </p:grpSpPr>
              <p:sp>
                <p:nvSpPr>
                  <p:cNvPr id="50265" name="Freeform 89"/>
                  <p:cNvSpPr>
                    <a:spLocks/>
                  </p:cNvSpPr>
                  <p:nvPr/>
                </p:nvSpPr>
                <p:spPr bwMode="hidden">
                  <a:xfrm rot="-4903748">
                    <a:off x="2296" y="960"/>
                    <a:ext cx="954" cy="86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50266" name="Freeform 90"/>
                  <p:cNvSpPr>
                    <a:spLocks/>
                  </p:cNvSpPr>
                  <p:nvPr/>
                </p:nvSpPr>
                <p:spPr bwMode="hidden">
                  <a:xfrm rot="-4903748">
                    <a:off x="2650" y="220"/>
                    <a:ext cx="512" cy="135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50267" name="Group 91"/>
                <p:cNvGrpSpPr>
                  <a:grpSpLocks/>
                </p:cNvGrpSpPr>
                <p:nvPr/>
              </p:nvGrpSpPr>
              <p:grpSpPr bwMode="auto">
                <a:xfrm>
                  <a:off x="3514" y="683"/>
                  <a:ext cx="425" cy="960"/>
                  <a:chOff x="943" y="1769"/>
                  <a:chExt cx="1085" cy="2450"/>
                </a:xfrm>
              </p:grpSpPr>
              <p:sp>
                <p:nvSpPr>
                  <p:cNvPr id="50268" name="Freeform 92"/>
                  <p:cNvSpPr>
                    <a:spLocks/>
                  </p:cNvSpPr>
                  <p:nvPr/>
                </p:nvSpPr>
                <p:spPr bwMode="hidden">
                  <a:xfrm rot="18335692" flipH="1">
                    <a:off x="1010" y="2475"/>
                    <a:ext cx="1724" cy="312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50269" name="Freeform 93"/>
                  <p:cNvSpPr>
                    <a:spLocks/>
                  </p:cNvSpPr>
                  <p:nvPr/>
                </p:nvSpPr>
                <p:spPr bwMode="hidden">
                  <a:xfrm rot="18335692" flipH="1">
                    <a:off x="725" y="3512"/>
                    <a:ext cx="925" cy="490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50270" name="Group 94"/>
                <p:cNvGrpSpPr>
                  <a:grpSpLocks/>
                </p:cNvGrpSpPr>
                <p:nvPr/>
              </p:nvGrpSpPr>
              <p:grpSpPr bwMode="auto">
                <a:xfrm>
                  <a:off x="3715" y="748"/>
                  <a:ext cx="300" cy="930"/>
                  <a:chOff x="1455" y="1936"/>
                  <a:chExt cx="766" cy="2373"/>
                </a:xfrm>
              </p:grpSpPr>
              <p:sp>
                <p:nvSpPr>
                  <p:cNvPr id="50271" name="Freeform 95"/>
                  <p:cNvSpPr>
                    <a:spLocks/>
                  </p:cNvSpPr>
                  <p:nvPr/>
                </p:nvSpPr>
                <p:spPr bwMode="hidden">
                  <a:xfrm rot="17542885" flipH="1">
                    <a:off x="1267" y="2578"/>
                    <a:ext cx="1595" cy="312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50272" name="Freeform 96"/>
                  <p:cNvSpPr>
                    <a:spLocks/>
                  </p:cNvSpPr>
                  <p:nvPr/>
                </p:nvSpPr>
                <p:spPr bwMode="hidden">
                  <a:xfrm rot="17542885" flipH="1">
                    <a:off x="1272" y="3636"/>
                    <a:ext cx="856" cy="490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50273" name="Group 97"/>
                <p:cNvGrpSpPr>
                  <a:grpSpLocks/>
                </p:cNvGrpSpPr>
                <p:nvPr/>
              </p:nvGrpSpPr>
              <p:grpSpPr bwMode="auto">
                <a:xfrm rot="88588">
                  <a:off x="3923" y="769"/>
                  <a:ext cx="180" cy="913"/>
                  <a:chOff x="1956" y="1990"/>
                  <a:chExt cx="492" cy="2604"/>
                </a:xfrm>
              </p:grpSpPr>
              <p:sp>
                <p:nvSpPr>
                  <p:cNvPr id="50274" name="Freeform 98"/>
                  <p:cNvSpPr>
                    <a:spLocks/>
                  </p:cNvSpPr>
                  <p:nvPr/>
                </p:nvSpPr>
                <p:spPr bwMode="hidden">
                  <a:xfrm rot="16782062" flipH="1">
                    <a:off x="1442" y="2695"/>
                    <a:ext cx="1711" cy="301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50275" name="Freeform 99"/>
                  <p:cNvSpPr>
                    <a:spLocks/>
                  </p:cNvSpPr>
                  <p:nvPr/>
                </p:nvSpPr>
                <p:spPr bwMode="hidden">
                  <a:xfrm rot="16782062" flipH="1">
                    <a:off x="1734" y="3898"/>
                    <a:ext cx="918" cy="473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50276" name="Group 100"/>
                <p:cNvGrpSpPr>
                  <a:grpSpLocks/>
                </p:cNvGrpSpPr>
                <p:nvPr/>
              </p:nvGrpSpPr>
              <p:grpSpPr bwMode="auto">
                <a:xfrm>
                  <a:off x="4451" y="662"/>
                  <a:ext cx="442" cy="951"/>
                  <a:chOff x="3334" y="1717"/>
                  <a:chExt cx="1125" cy="2426"/>
                </a:xfrm>
              </p:grpSpPr>
              <p:sp>
                <p:nvSpPr>
                  <p:cNvPr id="50277" name="Freeform 101"/>
                  <p:cNvSpPr>
                    <a:spLocks/>
                  </p:cNvSpPr>
                  <p:nvPr/>
                </p:nvSpPr>
                <p:spPr bwMode="hidden">
                  <a:xfrm rot="3144576">
                    <a:off x="2628" y="2423"/>
                    <a:ext cx="1724" cy="312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50278" name="Freeform 102"/>
                  <p:cNvSpPr>
                    <a:spLocks/>
                  </p:cNvSpPr>
                  <p:nvPr/>
                </p:nvSpPr>
                <p:spPr bwMode="hidden">
                  <a:xfrm rot="3144576">
                    <a:off x="3751" y="3436"/>
                    <a:ext cx="925" cy="490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50279" name="Group 103"/>
                <p:cNvGrpSpPr>
                  <a:grpSpLocks/>
                </p:cNvGrpSpPr>
                <p:nvPr/>
              </p:nvGrpSpPr>
              <p:grpSpPr bwMode="auto">
                <a:xfrm>
                  <a:off x="4391" y="721"/>
                  <a:ext cx="347" cy="951"/>
                  <a:chOff x="3181" y="1866"/>
                  <a:chExt cx="883" cy="2426"/>
                </a:xfrm>
              </p:grpSpPr>
              <p:sp>
                <p:nvSpPr>
                  <p:cNvPr id="50280" name="Freeform 104"/>
                  <p:cNvSpPr>
                    <a:spLocks/>
                  </p:cNvSpPr>
                  <p:nvPr/>
                </p:nvSpPr>
                <p:spPr bwMode="hidden">
                  <a:xfrm rot="3745735">
                    <a:off x="2506" y="2541"/>
                    <a:ext cx="1650" cy="299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50281" name="Freeform 105"/>
                  <p:cNvSpPr>
                    <a:spLocks/>
                  </p:cNvSpPr>
                  <p:nvPr/>
                </p:nvSpPr>
                <p:spPr bwMode="hidden">
                  <a:xfrm rot="3745735">
                    <a:off x="3387" y="3615"/>
                    <a:ext cx="885" cy="469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50282" name="Group 106"/>
                <p:cNvGrpSpPr>
                  <a:grpSpLocks/>
                </p:cNvGrpSpPr>
                <p:nvPr/>
              </p:nvGrpSpPr>
              <p:grpSpPr bwMode="auto">
                <a:xfrm>
                  <a:off x="4323" y="767"/>
                  <a:ext cx="243" cy="935"/>
                  <a:chOff x="3006" y="1983"/>
                  <a:chExt cx="619" cy="2386"/>
                </a:xfrm>
              </p:grpSpPr>
              <p:sp>
                <p:nvSpPr>
                  <p:cNvPr id="50283" name="Freeform 107"/>
                  <p:cNvSpPr>
                    <a:spLocks/>
                  </p:cNvSpPr>
                  <p:nvPr/>
                </p:nvSpPr>
                <p:spPr bwMode="hidden">
                  <a:xfrm rot="4286818">
                    <a:off x="2328" y="2661"/>
                    <a:ext cx="1601" cy="246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50284" name="Freeform 108"/>
                  <p:cNvSpPr>
                    <a:spLocks/>
                  </p:cNvSpPr>
                  <p:nvPr/>
                </p:nvSpPr>
                <p:spPr bwMode="hidden">
                  <a:xfrm rot="4286818">
                    <a:off x="3002" y="3747"/>
                    <a:ext cx="859" cy="386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50285" name="Group 109"/>
                <p:cNvGrpSpPr>
                  <a:grpSpLocks/>
                </p:cNvGrpSpPr>
                <p:nvPr/>
              </p:nvGrpSpPr>
              <p:grpSpPr bwMode="auto">
                <a:xfrm>
                  <a:off x="4249" y="813"/>
                  <a:ext cx="159" cy="870"/>
                  <a:chOff x="2819" y="2101"/>
                  <a:chExt cx="405" cy="2219"/>
                </a:xfrm>
              </p:grpSpPr>
              <p:sp>
                <p:nvSpPr>
                  <p:cNvPr id="50286" name="Freeform 110"/>
                  <p:cNvSpPr>
                    <a:spLocks/>
                  </p:cNvSpPr>
                  <p:nvPr/>
                </p:nvSpPr>
                <p:spPr bwMode="hidden">
                  <a:xfrm rot="4898956">
                    <a:off x="2206" y="2714"/>
                    <a:ext cx="1471" cy="246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50287" name="Freeform 111"/>
                  <p:cNvSpPr>
                    <a:spLocks/>
                  </p:cNvSpPr>
                  <p:nvPr/>
                </p:nvSpPr>
                <p:spPr bwMode="hidden">
                  <a:xfrm rot="4898956">
                    <a:off x="2636" y="3732"/>
                    <a:ext cx="790" cy="386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50288" name="Group 112"/>
                <p:cNvGrpSpPr>
                  <a:grpSpLocks/>
                </p:cNvGrpSpPr>
                <p:nvPr/>
              </p:nvGrpSpPr>
              <p:grpSpPr bwMode="auto">
                <a:xfrm>
                  <a:off x="4045" y="826"/>
                  <a:ext cx="167" cy="857"/>
                  <a:chOff x="2287" y="2135"/>
                  <a:chExt cx="426" cy="2185"/>
                </a:xfrm>
              </p:grpSpPr>
              <p:sp>
                <p:nvSpPr>
                  <p:cNvPr id="50289" name="Freeform 113"/>
                  <p:cNvSpPr>
                    <a:spLocks/>
                  </p:cNvSpPr>
                  <p:nvPr/>
                </p:nvSpPr>
                <p:spPr bwMode="hidden">
                  <a:xfrm rot="5755659">
                    <a:off x="1900" y="2760"/>
                    <a:ext cx="1437" cy="188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540000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50290" name="Freeform 114"/>
                  <p:cNvSpPr>
                    <a:spLocks/>
                  </p:cNvSpPr>
                  <p:nvPr/>
                </p:nvSpPr>
                <p:spPr bwMode="hidden">
                  <a:xfrm rot="5755659">
                    <a:off x="2049" y="3787"/>
                    <a:ext cx="771" cy="295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</p:grpSp>
          <p:sp>
            <p:nvSpPr>
              <p:cNvPr id="50291" name="Freeform 115"/>
              <p:cNvSpPr>
                <a:spLocks/>
              </p:cNvSpPr>
              <p:nvPr/>
            </p:nvSpPr>
            <p:spPr bwMode="hidden">
              <a:xfrm flipH="1">
                <a:off x="3873" y="934"/>
                <a:ext cx="191" cy="580"/>
              </a:xfrm>
              <a:custGeom>
                <a:avLst/>
                <a:gdLst/>
                <a:ahLst/>
                <a:cxnLst>
                  <a:cxn ang="0">
                    <a:pos x="0" y="64"/>
                  </a:cxn>
                  <a:cxn ang="0">
                    <a:pos x="240" y="16"/>
                  </a:cxn>
                  <a:cxn ang="0">
                    <a:pos x="96" y="160"/>
                  </a:cxn>
                  <a:cxn ang="0">
                    <a:pos x="336" y="160"/>
                  </a:cxn>
                  <a:cxn ang="0">
                    <a:pos x="192" y="304"/>
                  </a:cxn>
                  <a:cxn ang="0">
                    <a:pos x="384" y="352"/>
                  </a:cxn>
                  <a:cxn ang="0">
                    <a:pos x="288" y="448"/>
                  </a:cxn>
                  <a:cxn ang="0">
                    <a:pos x="480" y="496"/>
                  </a:cxn>
                  <a:cxn ang="0">
                    <a:pos x="384" y="592"/>
                  </a:cxn>
                  <a:cxn ang="0">
                    <a:pos x="528" y="640"/>
                  </a:cxn>
                  <a:cxn ang="0">
                    <a:pos x="480" y="736"/>
                  </a:cxn>
                  <a:cxn ang="0">
                    <a:pos x="576" y="832"/>
                  </a:cxn>
                  <a:cxn ang="0">
                    <a:pos x="576" y="928"/>
                  </a:cxn>
                  <a:cxn ang="0">
                    <a:pos x="672" y="1072"/>
                  </a:cxn>
                  <a:cxn ang="0">
                    <a:pos x="624" y="1216"/>
                  </a:cxn>
                  <a:cxn ang="0">
                    <a:pos x="720" y="1312"/>
                  </a:cxn>
                  <a:cxn ang="0">
                    <a:pos x="672" y="1456"/>
                  </a:cxn>
                  <a:cxn ang="0">
                    <a:pos x="720" y="1600"/>
                  </a:cxn>
                  <a:cxn ang="0">
                    <a:pos x="672" y="1696"/>
                  </a:cxn>
                  <a:cxn ang="0">
                    <a:pos x="768" y="1840"/>
                  </a:cxn>
                  <a:cxn ang="0">
                    <a:pos x="720" y="1984"/>
                  </a:cxn>
                  <a:cxn ang="0">
                    <a:pos x="768" y="2176"/>
                  </a:cxn>
                  <a:cxn ang="0">
                    <a:pos x="720" y="2224"/>
                  </a:cxn>
                  <a:cxn ang="0">
                    <a:pos x="768" y="2368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0292" name="Arc 116"/>
              <p:cNvSpPr>
                <a:spLocks/>
              </p:cNvSpPr>
              <p:nvPr/>
            </p:nvSpPr>
            <p:spPr bwMode="hidden">
              <a:xfrm flipH="1">
                <a:off x="3528" y="726"/>
                <a:ext cx="833" cy="903"/>
              </a:xfrm>
              <a:custGeom>
                <a:avLst/>
                <a:gdLst>
                  <a:gd name="G0" fmla="+- 0 0 0"/>
                  <a:gd name="G1" fmla="+- 20897 0 0"/>
                  <a:gd name="G2" fmla="+- 21600 0 0"/>
                  <a:gd name="T0" fmla="*/ 5467 w 21600"/>
                  <a:gd name="T1" fmla="*/ 0 h 21602"/>
                  <a:gd name="T2" fmla="*/ 21589 w 21600"/>
                  <a:gd name="T3" fmla="*/ 21602 h 21602"/>
                  <a:gd name="T4" fmla="*/ 0 w 21600"/>
                  <a:gd name="T5" fmla="*/ 20897 h 216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21602" fill="none" extrusionOk="0">
                    <a:moveTo>
                      <a:pt x="5466" y="0"/>
                    </a:moveTo>
                    <a:cubicBezTo>
                      <a:pt x="14970" y="2486"/>
                      <a:pt x="21600" y="11073"/>
                      <a:pt x="21600" y="20897"/>
                    </a:cubicBezTo>
                    <a:cubicBezTo>
                      <a:pt x="21600" y="21132"/>
                      <a:pt x="21596" y="21367"/>
                      <a:pt x="21588" y="21601"/>
                    </a:cubicBezTo>
                  </a:path>
                  <a:path w="21600" h="21602" stroke="0" extrusionOk="0">
                    <a:moveTo>
                      <a:pt x="5466" y="0"/>
                    </a:moveTo>
                    <a:cubicBezTo>
                      <a:pt x="14970" y="2486"/>
                      <a:pt x="21600" y="11073"/>
                      <a:pt x="21600" y="20897"/>
                    </a:cubicBezTo>
                    <a:cubicBezTo>
                      <a:pt x="21600" y="21132"/>
                      <a:pt x="21596" y="21367"/>
                      <a:pt x="21588" y="21601"/>
                    </a:cubicBezTo>
                    <a:lnTo>
                      <a:pt x="0" y="20897"/>
                    </a:lnTo>
                    <a:close/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0293" name="Arc 117"/>
              <p:cNvSpPr>
                <a:spLocks/>
              </p:cNvSpPr>
              <p:nvPr/>
            </p:nvSpPr>
            <p:spPr bwMode="hidden">
              <a:xfrm flipV="1">
                <a:off x="4278" y="179"/>
                <a:ext cx="1007" cy="802"/>
              </a:xfrm>
              <a:custGeom>
                <a:avLst/>
                <a:gdLst>
                  <a:gd name="G0" fmla="+- 17826 0 0"/>
                  <a:gd name="G1" fmla="+- 0 0 0"/>
                  <a:gd name="G2" fmla="+- 21600 0 0"/>
                  <a:gd name="T0" fmla="*/ 36729 w 36729"/>
                  <a:gd name="T1" fmla="*/ 10451 h 21600"/>
                  <a:gd name="T2" fmla="*/ 0 w 36729"/>
                  <a:gd name="T3" fmla="*/ 12197 h 21600"/>
                  <a:gd name="T4" fmla="*/ 17826 w 36729"/>
                  <a:gd name="T5" fmla="*/ 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6729" h="21600" fill="none" extrusionOk="0">
                    <a:moveTo>
                      <a:pt x="36729" y="10451"/>
                    </a:moveTo>
                    <a:cubicBezTo>
                      <a:pt x="32926" y="17330"/>
                      <a:pt x="25686" y="21599"/>
                      <a:pt x="17826" y="21600"/>
                    </a:cubicBezTo>
                    <a:cubicBezTo>
                      <a:pt x="10696" y="21600"/>
                      <a:pt x="4025" y="18081"/>
                      <a:pt x="-1" y="12197"/>
                    </a:cubicBezTo>
                  </a:path>
                  <a:path w="36729" h="21600" stroke="0" extrusionOk="0">
                    <a:moveTo>
                      <a:pt x="36729" y="10451"/>
                    </a:moveTo>
                    <a:cubicBezTo>
                      <a:pt x="32926" y="17330"/>
                      <a:pt x="25686" y="21599"/>
                      <a:pt x="17826" y="21600"/>
                    </a:cubicBezTo>
                    <a:cubicBezTo>
                      <a:pt x="10696" y="21600"/>
                      <a:pt x="4025" y="18081"/>
                      <a:pt x="-1" y="12197"/>
                    </a:cubicBezTo>
                    <a:lnTo>
                      <a:pt x="17826" y="0"/>
                    </a:lnTo>
                    <a:close/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0294" name="Arc 118"/>
              <p:cNvSpPr>
                <a:spLocks/>
              </p:cNvSpPr>
              <p:nvPr/>
            </p:nvSpPr>
            <p:spPr bwMode="hidden">
              <a:xfrm flipH="1">
                <a:off x="3612" y="580"/>
                <a:ext cx="487" cy="933"/>
              </a:xfrm>
              <a:custGeom>
                <a:avLst/>
                <a:gdLst>
                  <a:gd name="G0" fmla="+- 7340 0 0"/>
                  <a:gd name="G1" fmla="+- 21600 0 0"/>
                  <a:gd name="G2" fmla="+- 21600 0 0"/>
                  <a:gd name="T0" fmla="*/ 0 w 28940"/>
                  <a:gd name="T1" fmla="*/ 1285 h 22305"/>
                  <a:gd name="T2" fmla="*/ 28929 w 28940"/>
                  <a:gd name="T3" fmla="*/ 22305 h 22305"/>
                  <a:gd name="T4" fmla="*/ 7340 w 28940"/>
                  <a:gd name="T5" fmla="*/ 21600 h 223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8940" h="22305" fill="none" extrusionOk="0">
                    <a:moveTo>
                      <a:pt x="0" y="1285"/>
                    </a:moveTo>
                    <a:cubicBezTo>
                      <a:pt x="2353" y="434"/>
                      <a:pt x="4837" y="-1"/>
                      <a:pt x="7340" y="0"/>
                    </a:cubicBezTo>
                    <a:cubicBezTo>
                      <a:pt x="19269" y="0"/>
                      <a:pt x="28940" y="9670"/>
                      <a:pt x="28940" y="21600"/>
                    </a:cubicBezTo>
                    <a:cubicBezTo>
                      <a:pt x="28940" y="21835"/>
                      <a:pt x="28936" y="22070"/>
                      <a:pt x="28928" y="22304"/>
                    </a:cubicBezTo>
                  </a:path>
                  <a:path w="28940" h="22305" stroke="0" extrusionOk="0">
                    <a:moveTo>
                      <a:pt x="0" y="1285"/>
                    </a:moveTo>
                    <a:cubicBezTo>
                      <a:pt x="2353" y="434"/>
                      <a:pt x="4837" y="-1"/>
                      <a:pt x="7340" y="0"/>
                    </a:cubicBezTo>
                    <a:cubicBezTo>
                      <a:pt x="19269" y="0"/>
                      <a:pt x="28940" y="9670"/>
                      <a:pt x="28940" y="21600"/>
                    </a:cubicBezTo>
                    <a:cubicBezTo>
                      <a:pt x="28940" y="21835"/>
                      <a:pt x="28936" y="22070"/>
                      <a:pt x="28928" y="22304"/>
                    </a:cubicBezTo>
                    <a:lnTo>
                      <a:pt x="7340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0295" name="Arc 119"/>
              <p:cNvSpPr>
                <a:spLocks/>
              </p:cNvSpPr>
              <p:nvPr/>
            </p:nvSpPr>
            <p:spPr bwMode="hidden">
              <a:xfrm flipH="1">
                <a:off x="3267" y="628"/>
                <a:ext cx="791" cy="932"/>
              </a:xfrm>
              <a:custGeom>
                <a:avLst/>
                <a:gdLst>
                  <a:gd name="G0" fmla="+- 8873 0 0"/>
                  <a:gd name="G1" fmla="+- 21600 0 0"/>
                  <a:gd name="G2" fmla="+- 21600 0 0"/>
                  <a:gd name="T0" fmla="*/ 0 w 30473"/>
                  <a:gd name="T1" fmla="*/ 1907 h 22305"/>
                  <a:gd name="T2" fmla="*/ 30462 w 30473"/>
                  <a:gd name="T3" fmla="*/ 22305 h 22305"/>
                  <a:gd name="T4" fmla="*/ 8873 w 30473"/>
                  <a:gd name="T5" fmla="*/ 21600 h 223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0473" h="22305" fill="none" extrusionOk="0">
                    <a:moveTo>
                      <a:pt x="-1" y="1906"/>
                    </a:moveTo>
                    <a:cubicBezTo>
                      <a:pt x="2789" y="649"/>
                      <a:pt x="5813" y="-1"/>
                      <a:pt x="8873" y="0"/>
                    </a:cubicBezTo>
                    <a:cubicBezTo>
                      <a:pt x="20802" y="0"/>
                      <a:pt x="30473" y="9670"/>
                      <a:pt x="30473" y="21600"/>
                    </a:cubicBezTo>
                    <a:cubicBezTo>
                      <a:pt x="30473" y="21835"/>
                      <a:pt x="30469" y="22070"/>
                      <a:pt x="30461" y="22304"/>
                    </a:cubicBezTo>
                  </a:path>
                  <a:path w="30473" h="22305" stroke="0" extrusionOk="0">
                    <a:moveTo>
                      <a:pt x="-1" y="1906"/>
                    </a:moveTo>
                    <a:cubicBezTo>
                      <a:pt x="2789" y="649"/>
                      <a:pt x="5813" y="-1"/>
                      <a:pt x="8873" y="0"/>
                    </a:cubicBezTo>
                    <a:cubicBezTo>
                      <a:pt x="20802" y="0"/>
                      <a:pt x="30473" y="9670"/>
                      <a:pt x="30473" y="21600"/>
                    </a:cubicBezTo>
                    <a:cubicBezTo>
                      <a:pt x="30473" y="21835"/>
                      <a:pt x="30469" y="22070"/>
                      <a:pt x="30461" y="22304"/>
                    </a:cubicBezTo>
                    <a:lnTo>
                      <a:pt x="8873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0296" name="Arc 120"/>
              <p:cNvSpPr>
                <a:spLocks/>
              </p:cNvSpPr>
              <p:nvPr/>
            </p:nvSpPr>
            <p:spPr bwMode="hidden">
              <a:xfrm flipH="1">
                <a:off x="3197" y="458"/>
                <a:ext cx="932" cy="933"/>
              </a:xfrm>
              <a:custGeom>
                <a:avLst/>
                <a:gdLst>
                  <a:gd name="G0" fmla="+- 12855 0 0"/>
                  <a:gd name="G1" fmla="+- 21600 0 0"/>
                  <a:gd name="G2" fmla="+- 21600 0 0"/>
                  <a:gd name="T0" fmla="*/ 0 w 34455"/>
                  <a:gd name="T1" fmla="*/ 4241 h 22305"/>
                  <a:gd name="T2" fmla="*/ 34444 w 34455"/>
                  <a:gd name="T3" fmla="*/ 22305 h 22305"/>
                  <a:gd name="T4" fmla="*/ 12855 w 34455"/>
                  <a:gd name="T5" fmla="*/ 21600 h 223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4455" h="22305" fill="none" extrusionOk="0">
                    <a:moveTo>
                      <a:pt x="0" y="4241"/>
                    </a:moveTo>
                    <a:cubicBezTo>
                      <a:pt x="3720" y="1486"/>
                      <a:pt x="8226" y="-1"/>
                      <a:pt x="12855" y="0"/>
                    </a:cubicBezTo>
                    <a:cubicBezTo>
                      <a:pt x="24784" y="0"/>
                      <a:pt x="34455" y="9670"/>
                      <a:pt x="34455" y="21600"/>
                    </a:cubicBezTo>
                    <a:cubicBezTo>
                      <a:pt x="34455" y="21835"/>
                      <a:pt x="34451" y="22070"/>
                      <a:pt x="34443" y="22304"/>
                    </a:cubicBezTo>
                  </a:path>
                  <a:path w="34455" h="22305" stroke="0" extrusionOk="0">
                    <a:moveTo>
                      <a:pt x="0" y="4241"/>
                    </a:moveTo>
                    <a:cubicBezTo>
                      <a:pt x="3720" y="1486"/>
                      <a:pt x="8226" y="-1"/>
                      <a:pt x="12855" y="0"/>
                    </a:cubicBezTo>
                    <a:cubicBezTo>
                      <a:pt x="24784" y="0"/>
                      <a:pt x="34455" y="9670"/>
                      <a:pt x="34455" y="21600"/>
                    </a:cubicBezTo>
                    <a:cubicBezTo>
                      <a:pt x="34455" y="21835"/>
                      <a:pt x="34451" y="22070"/>
                      <a:pt x="34443" y="22304"/>
                    </a:cubicBezTo>
                    <a:lnTo>
                      <a:pt x="12855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0297" name="Arc 121"/>
              <p:cNvSpPr>
                <a:spLocks/>
              </p:cNvSpPr>
              <p:nvPr/>
            </p:nvSpPr>
            <p:spPr bwMode="hidden">
              <a:xfrm>
                <a:off x="4229" y="589"/>
                <a:ext cx="149" cy="933"/>
              </a:xfrm>
              <a:custGeom>
                <a:avLst/>
                <a:gdLst>
                  <a:gd name="G0" fmla="+- 13212 0 0"/>
                  <a:gd name="G1" fmla="+- 21600 0 0"/>
                  <a:gd name="G2" fmla="+- 21600 0 0"/>
                  <a:gd name="T0" fmla="*/ 0 w 34812"/>
                  <a:gd name="T1" fmla="*/ 4512 h 22305"/>
                  <a:gd name="T2" fmla="*/ 34801 w 34812"/>
                  <a:gd name="T3" fmla="*/ 22305 h 22305"/>
                  <a:gd name="T4" fmla="*/ 13212 w 34812"/>
                  <a:gd name="T5" fmla="*/ 21600 h 223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4812" h="22305" fill="none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</a:path>
                  <a:path w="34812" h="22305" stroke="0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  <a:lnTo>
                      <a:pt x="13212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0298" name="Arc 122"/>
              <p:cNvSpPr>
                <a:spLocks/>
              </p:cNvSpPr>
              <p:nvPr/>
            </p:nvSpPr>
            <p:spPr bwMode="hidden">
              <a:xfrm>
                <a:off x="4268" y="585"/>
                <a:ext cx="394" cy="933"/>
              </a:xfrm>
              <a:custGeom>
                <a:avLst/>
                <a:gdLst>
                  <a:gd name="G0" fmla="+- 13212 0 0"/>
                  <a:gd name="G1" fmla="+- 21600 0 0"/>
                  <a:gd name="G2" fmla="+- 21600 0 0"/>
                  <a:gd name="T0" fmla="*/ 0 w 34812"/>
                  <a:gd name="T1" fmla="*/ 4512 h 22305"/>
                  <a:gd name="T2" fmla="*/ 34801 w 34812"/>
                  <a:gd name="T3" fmla="*/ 22305 h 22305"/>
                  <a:gd name="T4" fmla="*/ 13212 w 34812"/>
                  <a:gd name="T5" fmla="*/ 21600 h 223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4812" h="22305" fill="none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</a:path>
                  <a:path w="34812" h="22305" stroke="0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  <a:lnTo>
                      <a:pt x="13212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0299" name="Arc 123"/>
              <p:cNvSpPr>
                <a:spLocks/>
              </p:cNvSpPr>
              <p:nvPr/>
            </p:nvSpPr>
            <p:spPr bwMode="hidden">
              <a:xfrm>
                <a:off x="4303" y="463"/>
                <a:ext cx="559" cy="933"/>
              </a:xfrm>
              <a:custGeom>
                <a:avLst/>
                <a:gdLst>
                  <a:gd name="G0" fmla="+- 13212 0 0"/>
                  <a:gd name="G1" fmla="+- 21600 0 0"/>
                  <a:gd name="G2" fmla="+- 21600 0 0"/>
                  <a:gd name="T0" fmla="*/ 0 w 34812"/>
                  <a:gd name="T1" fmla="*/ 4512 h 22305"/>
                  <a:gd name="T2" fmla="*/ 34801 w 34812"/>
                  <a:gd name="T3" fmla="*/ 22305 h 22305"/>
                  <a:gd name="T4" fmla="*/ 13212 w 34812"/>
                  <a:gd name="T5" fmla="*/ 21600 h 223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4812" h="22305" fill="none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</a:path>
                  <a:path w="34812" h="22305" stroke="0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  <a:lnTo>
                      <a:pt x="13212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0300" name="Freeform 124"/>
              <p:cNvSpPr>
                <a:spLocks/>
              </p:cNvSpPr>
              <p:nvPr/>
            </p:nvSpPr>
            <p:spPr bwMode="hidden">
              <a:xfrm>
                <a:off x="4410" y="1033"/>
                <a:ext cx="190" cy="580"/>
              </a:xfrm>
              <a:custGeom>
                <a:avLst/>
                <a:gdLst/>
                <a:ahLst/>
                <a:cxnLst>
                  <a:cxn ang="0">
                    <a:pos x="0" y="64"/>
                  </a:cxn>
                  <a:cxn ang="0">
                    <a:pos x="240" y="16"/>
                  </a:cxn>
                  <a:cxn ang="0">
                    <a:pos x="96" y="160"/>
                  </a:cxn>
                  <a:cxn ang="0">
                    <a:pos x="336" y="160"/>
                  </a:cxn>
                  <a:cxn ang="0">
                    <a:pos x="192" y="304"/>
                  </a:cxn>
                  <a:cxn ang="0">
                    <a:pos x="384" y="352"/>
                  </a:cxn>
                  <a:cxn ang="0">
                    <a:pos x="288" y="448"/>
                  </a:cxn>
                  <a:cxn ang="0">
                    <a:pos x="480" y="496"/>
                  </a:cxn>
                  <a:cxn ang="0">
                    <a:pos x="384" y="592"/>
                  </a:cxn>
                  <a:cxn ang="0">
                    <a:pos x="528" y="640"/>
                  </a:cxn>
                  <a:cxn ang="0">
                    <a:pos x="480" y="736"/>
                  </a:cxn>
                  <a:cxn ang="0">
                    <a:pos x="576" y="832"/>
                  </a:cxn>
                  <a:cxn ang="0">
                    <a:pos x="576" y="928"/>
                  </a:cxn>
                  <a:cxn ang="0">
                    <a:pos x="672" y="1072"/>
                  </a:cxn>
                  <a:cxn ang="0">
                    <a:pos x="624" y="1216"/>
                  </a:cxn>
                  <a:cxn ang="0">
                    <a:pos x="720" y="1312"/>
                  </a:cxn>
                  <a:cxn ang="0">
                    <a:pos x="672" y="1456"/>
                  </a:cxn>
                  <a:cxn ang="0">
                    <a:pos x="720" y="1600"/>
                  </a:cxn>
                  <a:cxn ang="0">
                    <a:pos x="672" y="1696"/>
                  </a:cxn>
                  <a:cxn ang="0">
                    <a:pos x="768" y="1840"/>
                  </a:cxn>
                  <a:cxn ang="0">
                    <a:pos x="720" y="1984"/>
                  </a:cxn>
                  <a:cxn ang="0">
                    <a:pos x="768" y="2176"/>
                  </a:cxn>
                  <a:cxn ang="0">
                    <a:pos x="720" y="2224"/>
                  </a:cxn>
                  <a:cxn ang="0">
                    <a:pos x="768" y="2368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0301" name="Freeform 125"/>
              <p:cNvSpPr>
                <a:spLocks/>
              </p:cNvSpPr>
              <p:nvPr/>
            </p:nvSpPr>
            <p:spPr bwMode="hidden">
              <a:xfrm rot="19660755" flipV="1">
                <a:off x="4114" y="843"/>
                <a:ext cx="173" cy="328"/>
              </a:xfrm>
              <a:custGeom>
                <a:avLst/>
                <a:gdLst/>
                <a:ahLst/>
                <a:cxnLst>
                  <a:cxn ang="0">
                    <a:pos x="0" y="64"/>
                  </a:cxn>
                  <a:cxn ang="0">
                    <a:pos x="240" y="16"/>
                  </a:cxn>
                  <a:cxn ang="0">
                    <a:pos x="96" y="160"/>
                  </a:cxn>
                  <a:cxn ang="0">
                    <a:pos x="336" y="160"/>
                  </a:cxn>
                  <a:cxn ang="0">
                    <a:pos x="192" y="304"/>
                  </a:cxn>
                  <a:cxn ang="0">
                    <a:pos x="384" y="352"/>
                  </a:cxn>
                  <a:cxn ang="0">
                    <a:pos x="288" y="448"/>
                  </a:cxn>
                  <a:cxn ang="0">
                    <a:pos x="480" y="496"/>
                  </a:cxn>
                  <a:cxn ang="0">
                    <a:pos x="384" y="592"/>
                  </a:cxn>
                  <a:cxn ang="0">
                    <a:pos x="528" y="640"/>
                  </a:cxn>
                  <a:cxn ang="0">
                    <a:pos x="480" y="736"/>
                  </a:cxn>
                  <a:cxn ang="0">
                    <a:pos x="576" y="832"/>
                  </a:cxn>
                  <a:cxn ang="0">
                    <a:pos x="576" y="928"/>
                  </a:cxn>
                  <a:cxn ang="0">
                    <a:pos x="672" y="1072"/>
                  </a:cxn>
                  <a:cxn ang="0">
                    <a:pos x="624" y="1216"/>
                  </a:cxn>
                  <a:cxn ang="0">
                    <a:pos x="720" y="1312"/>
                  </a:cxn>
                  <a:cxn ang="0">
                    <a:pos x="672" y="1456"/>
                  </a:cxn>
                  <a:cxn ang="0">
                    <a:pos x="720" y="1600"/>
                  </a:cxn>
                  <a:cxn ang="0">
                    <a:pos x="672" y="1696"/>
                  </a:cxn>
                  <a:cxn ang="0">
                    <a:pos x="768" y="1840"/>
                  </a:cxn>
                  <a:cxn ang="0">
                    <a:pos x="720" y="1984"/>
                  </a:cxn>
                  <a:cxn ang="0">
                    <a:pos x="768" y="2176"/>
                  </a:cxn>
                  <a:cxn ang="0">
                    <a:pos x="720" y="2224"/>
                  </a:cxn>
                  <a:cxn ang="0">
                    <a:pos x="768" y="2368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0302" name="Arc 126"/>
              <p:cNvSpPr>
                <a:spLocks/>
              </p:cNvSpPr>
              <p:nvPr/>
            </p:nvSpPr>
            <p:spPr bwMode="hidden">
              <a:xfrm flipH="1">
                <a:off x="3144" y="319"/>
                <a:ext cx="996" cy="933"/>
              </a:xfrm>
              <a:custGeom>
                <a:avLst/>
                <a:gdLst>
                  <a:gd name="G0" fmla="+- 15230 0 0"/>
                  <a:gd name="G1" fmla="+- 21600 0 0"/>
                  <a:gd name="G2" fmla="+- 21600 0 0"/>
                  <a:gd name="T0" fmla="*/ 0 w 36830"/>
                  <a:gd name="T1" fmla="*/ 6283 h 22305"/>
                  <a:gd name="T2" fmla="*/ 36819 w 36830"/>
                  <a:gd name="T3" fmla="*/ 22305 h 22305"/>
                  <a:gd name="T4" fmla="*/ 15230 w 36830"/>
                  <a:gd name="T5" fmla="*/ 21600 h 223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6830" h="22305" fill="none" extrusionOk="0">
                    <a:moveTo>
                      <a:pt x="0" y="6283"/>
                    </a:moveTo>
                    <a:cubicBezTo>
                      <a:pt x="4047" y="2258"/>
                      <a:pt x="9522" y="-1"/>
                      <a:pt x="15230" y="0"/>
                    </a:cubicBezTo>
                    <a:cubicBezTo>
                      <a:pt x="27159" y="0"/>
                      <a:pt x="36830" y="9670"/>
                      <a:pt x="36830" y="21600"/>
                    </a:cubicBezTo>
                    <a:cubicBezTo>
                      <a:pt x="36830" y="21835"/>
                      <a:pt x="36826" y="22070"/>
                      <a:pt x="36818" y="22304"/>
                    </a:cubicBezTo>
                  </a:path>
                  <a:path w="36830" h="22305" stroke="0" extrusionOk="0">
                    <a:moveTo>
                      <a:pt x="0" y="6283"/>
                    </a:moveTo>
                    <a:cubicBezTo>
                      <a:pt x="4047" y="2258"/>
                      <a:pt x="9522" y="-1"/>
                      <a:pt x="15230" y="0"/>
                    </a:cubicBezTo>
                    <a:cubicBezTo>
                      <a:pt x="27159" y="0"/>
                      <a:pt x="36830" y="9670"/>
                      <a:pt x="36830" y="21600"/>
                    </a:cubicBezTo>
                    <a:cubicBezTo>
                      <a:pt x="36830" y="21835"/>
                      <a:pt x="36826" y="22070"/>
                      <a:pt x="36818" y="22304"/>
                    </a:cubicBezTo>
                    <a:lnTo>
                      <a:pt x="15230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0303" name="Arc 127"/>
              <p:cNvSpPr>
                <a:spLocks/>
              </p:cNvSpPr>
              <p:nvPr/>
            </p:nvSpPr>
            <p:spPr bwMode="hidden">
              <a:xfrm flipH="1">
                <a:off x="3425" y="123"/>
                <a:ext cx="725" cy="903"/>
              </a:xfrm>
              <a:custGeom>
                <a:avLst/>
                <a:gdLst>
                  <a:gd name="G0" fmla="+- 18231 0 0"/>
                  <a:gd name="G1" fmla="+- 21600 0 0"/>
                  <a:gd name="G2" fmla="+- 21600 0 0"/>
                  <a:gd name="T0" fmla="*/ 0 w 31881"/>
                  <a:gd name="T1" fmla="*/ 10016 h 21600"/>
                  <a:gd name="T2" fmla="*/ 31881 w 31881"/>
                  <a:gd name="T3" fmla="*/ 4860 h 21600"/>
                  <a:gd name="T4" fmla="*/ 18231 w 31881"/>
                  <a:gd name="T5" fmla="*/ 216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1881" h="21600" fill="none" extrusionOk="0">
                    <a:moveTo>
                      <a:pt x="-1" y="10015"/>
                    </a:moveTo>
                    <a:cubicBezTo>
                      <a:pt x="3963" y="3778"/>
                      <a:pt x="10840" y="-1"/>
                      <a:pt x="18231" y="0"/>
                    </a:cubicBezTo>
                    <a:cubicBezTo>
                      <a:pt x="23204" y="0"/>
                      <a:pt x="28026" y="1716"/>
                      <a:pt x="31881" y="4859"/>
                    </a:cubicBezTo>
                  </a:path>
                  <a:path w="31881" h="21600" stroke="0" extrusionOk="0">
                    <a:moveTo>
                      <a:pt x="-1" y="10015"/>
                    </a:moveTo>
                    <a:cubicBezTo>
                      <a:pt x="3963" y="3778"/>
                      <a:pt x="10840" y="-1"/>
                      <a:pt x="18231" y="0"/>
                    </a:cubicBezTo>
                    <a:cubicBezTo>
                      <a:pt x="23204" y="0"/>
                      <a:pt x="28026" y="1716"/>
                      <a:pt x="31881" y="4859"/>
                    </a:cubicBezTo>
                    <a:lnTo>
                      <a:pt x="18231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0304" name="Arc 128"/>
              <p:cNvSpPr>
                <a:spLocks/>
              </p:cNvSpPr>
              <p:nvPr/>
            </p:nvSpPr>
            <p:spPr bwMode="hidden">
              <a:xfrm>
                <a:off x="4199" y="502"/>
                <a:ext cx="299" cy="904"/>
              </a:xfrm>
              <a:custGeom>
                <a:avLst/>
                <a:gdLst>
                  <a:gd name="G0" fmla="+- 13212 0 0"/>
                  <a:gd name="G1" fmla="+- 21600 0 0"/>
                  <a:gd name="G2" fmla="+- 21600 0 0"/>
                  <a:gd name="T0" fmla="*/ 0 w 31146"/>
                  <a:gd name="T1" fmla="*/ 4512 h 21600"/>
                  <a:gd name="T2" fmla="*/ 31146 w 31146"/>
                  <a:gd name="T3" fmla="*/ 9561 h 21600"/>
                  <a:gd name="T4" fmla="*/ 13212 w 31146"/>
                  <a:gd name="T5" fmla="*/ 216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1146" h="21600" fill="none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0409" y="0"/>
                      <a:pt x="27134" y="3585"/>
                      <a:pt x="31145" y="9561"/>
                    </a:cubicBezTo>
                  </a:path>
                  <a:path w="31146" h="21600" stroke="0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0409" y="0"/>
                      <a:pt x="27134" y="3585"/>
                      <a:pt x="31145" y="9561"/>
                    </a:cubicBezTo>
                    <a:lnTo>
                      <a:pt x="13212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accent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0305" name="Freeform 129"/>
              <p:cNvSpPr>
                <a:spLocks/>
              </p:cNvSpPr>
              <p:nvPr/>
            </p:nvSpPr>
            <p:spPr bwMode="hidden">
              <a:xfrm flipH="1">
                <a:off x="3307" y="982"/>
                <a:ext cx="425" cy="597"/>
              </a:xfrm>
              <a:custGeom>
                <a:avLst/>
                <a:gdLst/>
                <a:ahLst/>
                <a:cxnLst>
                  <a:cxn ang="0">
                    <a:pos x="0" y="64"/>
                  </a:cxn>
                  <a:cxn ang="0">
                    <a:pos x="240" y="16"/>
                  </a:cxn>
                  <a:cxn ang="0">
                    <a:pos x="96" y="160"/>
                  </a:cxn>
                  <a:cxn ang="0">
                    <a:pos x="336" y="160"/>
                  </a:cxn>
                  <a:cxn ang="0">
                    <a:pos x="192" y="304"/>
                  </a:cxn>
                  <a:cxn ang="0">
                    <a:pos x="384" y="352"/>
                  </a:cxn>
                  <a:cxn ang="0">
                    <a:pos x="288" y="448"/>
                  </a:cxn>
                  <a:cxn ang="0">
                    <a:pos x="480" y="496"/>
                  </a:cxn>
                  <a:cxn ang="0">
                    <a:pos x="384" y="592"/>
                  </a:cxn>
                  <a:cxn ang="0">
                    <a:pos x="528" y="640"/>
                  </a:cxn>
                  <a:cxn ang="0">
                    <a:pos x="480" y="736"/>
                  </a:cxn>
                  <a:cxn ang="0">
                    <a:pos x="576" y="832"/>
                  </a:cxn>
                  <a:cxn ang="0">
                    <a:pos x="576" y="928"/>
                  </a:cxn>
                  <a:cxn ang="0">
                    <a:pos x="672" y="1072"/>
                  </a:cxn>
                  <a:cxn ang="0">
                    <a:pos x="624" y="1216"/>
                  </a:cxn>
                  <a:cxn ang="0">
                    <a:pos x="720" y="1312"/>
                  </a:cxn>
                  <a:cxn ang="0">
                    <a:pos x="672" y="1456"/>
                  </a:cxn>
                  <a:cxn ang="0">
                    <a:pos x="720" y="1600"/>
                  </a:cxn>
                  <a:cxn ang="0">
                    <a:pos x="672" y="1696"/>
                  </a:cxn>
                  <a:cxn ang="0">
                    <a:pos x="768" y="1840"/>
                  </a:cxn>
                  <a:cxn ang="0">
                    <a:pos x="720" y="1984"/>
                  </a:cxn>
                  <a:cxn ang="0">
                    <a:pos x="768" y="2176"/>
                  </a:cxn>
                  <a:cxn ang="0">
                    <a:pos x="720" y="2224"/>
                  </a:cxn>
                  <a:cxn ang="0">
                    <a:pos x="768" y="2368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0306" name="Freeform 130"/>
              <p:cNvSpPr>
                <a:spLocks/>
              </p:cNvSpPr>
              <p:nvPr/>
            </p:nvSpPr>
            <p:spPr bwMode="hidden">
              <a:xfrm flipH="1">
                <a:off x="3507" y="350"/>
                <a:ext cx="273" cy="598"/>
              </a:xfrm>
              <a:custGeom>
                <a:avLst/>
                <a:gdLst/>
                <a:ahLst/>
                <a:cxnLst>
                  <a:cxn ang="0">
                    <a:pos x="0" y="64"/>
                  </a:cxn>
                  <a:cxn ang="0">
                    <a:pos x="240" y="16"/>
                  </a:cxn>
                  <a:cxn ang="0">
                    <a:pos x="96" y="160"/>
                  </a:cxn>
                  <a:cxn ang="0">
                    <a:pos x="336" y="160"/>
                  </a:cxn>
                  <a:cxn ang="0">
                    <a:pos x="192" y="304"/>
                  </a:cxn>
                  <a:cxn ang="0">
                    <a:pos x="384" y="352"/>
                  </a:cxn>
                  <a:cxn ang="0">
                    <a:pos x="288" y="448"/>
                  </a:cxn>
                  <a:cxn ang="0">
                    <a:pos x="480" y="496"/>
                  </a:cxn>
                  <a:cxn ang="0">
                    <a:pos x="384" y="592"/>
                  </a:cxn>
                  <a:cxn ang="0">
                    <a:pos x="528" y="640"/>
                  </a:cxn>
                  <a:cxn ang="0">
                    <a:pos x="480" y="736"/>
                  </a:cxn>
                  <a:cxn ang="0">
                    <a:pos x="576" y="832"/>
                  </a:cxn>
                  <a:cxn ang="0">
                    <a:pos x="576" y="928"/>
                  </a:cxn>
                  <a:cxn ang="0">
                    <a:pos x="672" y="1072"/>
                  </a:cxn>
                  <a:cxn ang="0">
                    <a:pos x="624" y="1216"/>
                  </a:cxn>
                  <a:cxn ang="0">
                    <a:pos x="720" y="1312"/>
                  </a:cxn>
                  <a:cxn ang="0">
                    <a:pos x="672" y="1456"/>
                  </a:cxn>
                  <a:cxn ang="0">
                    <a:pos x="720" y="1600"/>
                  </a:cxn>
                  <a:cxn ang="0">
                    <a:pos x="672" y="1696"/>
                  </a:cxn>
                  <a:cxn ang="0">
                    <a:pos x="768" y="1840"/>
                  </a:cxn>
                  <a:cxn ang="0">
                    <a:pos x="720" y="1984"/>
                  </a:cxn>
                  <a:cxn ang="0">
                    <a:pos x="768" y="2176"/>
                  </a:cxn>
                  <a:cxn ang="0">
                    <a:pos x="720" y="2224"/>
                  </a:cxn>
                  <a:cxn ang="0">
                    <a:pos x="768" y="2368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0307" name="Freeform 131"/>
              <p:cNvSpPr>
                <a:spLocks/>
              </p:cNvSpPr>
              <p:nvPr/>
            </p:nvSpPr>
            <p:spPr bwMode="hidden">
              <a:xfrm flipH="1">
                <a:off x="3821" y="172"/>
                <a:ext cx="164" cy="597"/>
              </a:xfrm>
              <a:custGeom>
                <a:avLst/>
                <a:gdLst/>
                <a:ahLst/>
                <a:cxnLst>
                  <a:cxn ang="0">
                    <a:pos x="0" y="64"/>
                  </a:cxn>
                  <a:cxn ang="0">
                    <a:pos x="240" y="16"/>
                  </a:cxn>
                  <a:cxn ang="0">
                    <a:pos x="96" y="160"/>
                  </a:cxn>
                  <a:cxn ang="0">
                    <a:pos x="336" y="160"/>
                  </a:cxn>
                  <a:cxn ang="0">
                    <a:pos x="192" y="304"/>
                  </a:cxn>
                  <a:cxn ang="0">
                    <a:pos x="384" y="352"/>
                  </a:cxn>
                  <a:cxn ang="0">
                    <a:pos x="288" y="448"/>
                  </a:cxn>
                  <a:cxn ang="0">
                    <a:pos x="480" y="496"/>
                  </a:cxn>
                  <a:cxn ang="0">
                    <a:pos x="384" y="592"/>
                  </a:cxn>
                  <a:cxn ang="0">
                    <a:pos x="528" y="640"/>
                  </a:cxn>
                  <a:cxn ang="0">
                    <a:pos x="480" y="736"/>
                  </a:cxn>
                  <a:cxn ang="0">
                    <a:pos x="576" y="832"/>
                  </a:cxn>
                  <a:cxn ang="0">
                    <a:pos x="576" y="928"/>
                  </a:cxn>
                  <a:cxn ang="0">
                    <a:pos x="672" y="1072"/>
                  </a:cxn>
                  <a:cxn ang="0">
                    <a:pos x="624" y="1216"/>
                  </a:cxn>
                  <a:cxn ang="0">
                    <a:pos x="720" y="1312"/>
                  </a:cxn>
                  <a:cxn ang="0">
                    <a:pos x="672" y="1456"/>
                  </a:cxn>
                  <a:cxn ang="0">
                    <a:pos x="720" y="1600"/>
                  </a:cxn>
                  <a:cxn ang="0">
                    <a:pos x="672" y="1696"/>
                  </a:cxn>
                  <a:cxn ang="0">
                    <a:pos x="768" y="1840"/>
                  </a:cxn>
                  <a:cxn ang="0">
                    <a:pos x="720" y="1984"/>
                  </a:cxn>
                  <a:cxn ang="0">
                    <a:pos x="768" y="2176"/>
                  </a:cxn>
                  <a:cxn ang="0">
                    <a:pos x="720" y="2224"/>
                  </a:cxn>
                  <a:cxn ang="0">
                    <a:pos x="768" y="2368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0308" name="Freeform 132"/>
              <p:cNvSpPr>
                <a:spLocks/>
              </p:cNvSpPr>
              <p:nvPr/>
            </p:nvSpPr>
            <p:spPr bwMode="hidden">
              <a:xfrm>
                <a:off x="4841" y="894"/>
                <a:ext cx="395" cy="628"/>
              </a:xfrm>
              <a:custGeom>
                <a:avLst/>
                <a:gdLst/>
                <a:ahLst/>
                <a:cxnLst>
                  <a:cxn ang="0">
                    <a:pos x="0" y="64"/>
                  </a:cxn>
                  <a:cxn ang="0">
                    <a:pos x="240" y="16"/>
                  </a:cxn>
                  <a:cxn ang="0">
                    <a:pos x="96" y="160"/>
                  </a:cxn>
                  <a:cxn ang="0">
                    <a:pos x="336" y="160"/>
                  </a:cxn>
                  <a:cxn ang="0">
                    <a:pos x="192" y="304"/>
                  </a:cxn>
                  <a:cxn ang="0">
                    <a:pos x="384" y="352"/>
                  </a:cxn>
                  <a:cxn ang="0">
                    <a:pos x="288" y="448"/>
                  </a:cxn>
                  <a:cxn ang="0">
                    <a:pos x="480" y="496"/>
                  </a:cxn>
                  <a:cxn ang="0">
                    <a:pos x="384" y="592"/>
                  </a:cxn>
                  <a:cxn ang="0">
                    <a:pos x="528" y="640"/>
                  </a:cxn>
                  <a:cxn ang="0">
                    <a:pos x="480" y="736"/>
                  </a:cxn>
                  <a:cxn ang="0">
                    <a:pos x="576" y="832"/>
                  </a:cxn>
                  <a:cxn ang="0">
                    <a:pos x="576" y="928"/>
                  </a:cxn>
                  <a:cxn ang="0">
                    <a:pos x="672" y="1072"/>
                  </a:cxn>
                  <a:cxn ang="0">
                    <a:pos x="624" y="1216"/>
                  </a:cxn>
                  <a:cxn ang="0">
                    <a:pos x="720" y="1312"/>
                  </a:cxn>
                  <a:cxn ang="0">
                    <a:pos x="672" y="1456"/>
                  </a:cxn>
                  <a:cxn ang="0">
                    <a:pos x="720" y="1600"/>
                  </a:cxn>
                  <a:cxn ang="0">
                    <a:pos x="672" y="1696"/>
                  </a:cxn>
                  <a:cxn ang="0">
                    <a:pos x="768" y="1840"/>
                  </a:cxn>
                  <a:cxn ang="0">
                    <a:pos x="720" y="1984"/>
                  </a:cxn>
                  <a:cxn ang="0">
                    <a:pos x="768" y="2176"/>
                  </a:cxn>
                  <a:cxn ang="0">
                    <a:pos x="720" y="2224"/>
                  </a:cxn>
                  <a:cxn ang="0">
                    <a:pos x="768" y="2368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0309" name="Freeform 133"/>
              <p:cNvSpPr>
                <a:spLocks/>
              </p:cNvSpPr>
              <p:nvPr/>
            </p:nvSpPr>
            <p:spPr bwMode="hidden">
              <a:xfrm>
                <a:off x="4636" y="576"/>
                <a:ext cx="595" cy="419"/>
              </a:xfrm>
              <a:custGeom>
                <a:avLst/>
                <a:gdLst/>
                <a:ahLst/>
                <a:cxnLst>
                  <a:cxn ang="0">
                    <a:pos x="0" y="64"/>
                  </a:cxn>
                  <a:cxn ang="0">
                    <a:pos x="240" y="16"/>
                  </a:cxn>
                  <a:cxn ang="0">
                    <a:pos x="96" y="160"/>
                  </a:cxn>
                  <a:cxn ang="0">
                    <a:pos x="336" y="160"/>
                  </a:cxn>
                  <a:cxn ang="0">
                    <a:pos x="192" y="304"/>
                  </a:cxn>
                  <a:cxn ang="0">
                    <a:pos x="384" y="352"/>
                  </a:cxn>
                  <a:cxn ang="0">
                    <a:pos x="288" y="448"/>
                  </a:cxn>
                  <a:cxn ang="0">
                    <a:pos x="480" y="496"/>
                  </a:cxn>
                  <a:cxn ang="0">
                    <a:pos x="384" y="592"/>
                  </a:cxn>
                  <a:cxn ang="0">
                    <a:pos x="528" y="640"/>
                  </a:cxn>
                  <a:cxn ang="0">
                    <a:pos x="480" y="736"/>
                  </a:cxn>
                  <a:cxn ang="0">
                    <a:pos x="576" y="832"/>
                  </a:cxn>
                  <a:cxn ang="0">
                    <a:pos x="576" y="928"/>
                  </a:cxn>
                  <a:cxn ang="0">
                    <a:pos x="672" y="1072"/>
                  </a:cxn>
                  <a:cxn ang="0">
                    <a:pos x="624" y="1216"/>
                  </a:cxn>
                  <a:cxn ang="0">
                    <a:pos x="720" y="1312"/>
                  </a:cxn>
                  <a:cxn ang="0">
                    <a:pos x="672" y="1456"/>
                  </a:cxn>
                  <a:cxn ang="0">
                    <a:pos x="720" y="1600"/>
                  </a:cxn>
                  <a:cxn ang="0">
                    <a:pos x="672" y="1696"/>
                  </a:cxn>
                  <a:cxn ang="0">
                    <a:pos x="768" y="1840"/>
                  </a:cxn>
                  <a:cxn ang="0">
                    <a:pos x="720" y="1984"/>
                  </a:cxn>
                  <a:cxn ang="0">
                    <a:pos x="768" y="2176"/>
                  </a:cxn>
                  <a:cxn ang="0">
                    <a:pos x="720" y="2224"/>
                  </a:cxn>
                  <a:cxn ang="0">
                    <a:pos x="768" y="2368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0310" name="Freeform 134"/>
              <p:cNvSpPr>
                <a:spLocks/>
              </p:cNvSpPr>
              <p:nvPr/>
            </p:nvSpPr>
            <p:spPr bwMode="hidden">
              <a:xfrm>
                <a:off x="4658" y="132"/>
                <a:ext cx="260" cy="562"/>
              </a:xfrm>
              <a:custGeom>
                <a:avLst/>
                <a:gdLst/>
                <a:ahLst/>
                <a:cxnLst>
                  <a:cxn ang="0">
                    <a:pos x="0" y="64"/>
                  </a:cxn>
                  <a:cxn ang="0">
                    <a:pos x="240" y="16"/>
                  </a:cxn>
                  <a:cxn ang="0">
                    <a:pos x="96" y="160"/>
                  </a:cxn>
                  <a:cxn ang="0">
                    <a:pos x="336" y="160"/>
                  </a:cxn>
                  <a:cxn ang="0">
                    <a:pos x="192" y="304"/>
                  </a:cxn>
                  <a:cxn ang="0">
                    <a:pos x="384" y="352"/>
                  </a:cxn>
                  <a:cxn ang="0">
                    <a:pos x="288" y="448"/>
                  </a:cxn>
                  <a:cxn ang="0">
                    <a:pos x="480" y="496"/>
                  </a:cxn>
                  <a:cxn ang="0">
                    <a:pos x="384" y="592"/>
                  </a:cxn>
                  <a:cxn ang="0">
                    <a:pos x="528" y="640"/>
                  </a:cxn>
                  <a:cxn ang="0">
                    <a:pos x="480" y="736"/>
                  </a:cxn>
                  <a:cxn ang="0">
                    <a:pos x="576" y="832"/>
                  </a:cxn>
                  <a:cxn ang="0">
                    <a:pos x="576" y="928"/>
                  </a:cxn>
                  <a:cxn ang="0">
                    <a:pos x="672" y="1072"/>
                  </a:cxn>
                  <a:cxn ang="0">
                    <a:pos x="624" y="1216"/>
                  </a:cxn>
                  <a:cxn ang="0">
                    <a:pos x="720" y="1312"/>
                  </a:cxn>
                  <a:cxn ang="0">
                    <a:pos x="672" y="1456"/>
                  </a:cxn>
                  <a:cxn ang="0">
                    <a:pos x="720" y="1600"/>
                  </a:cxn>
                  <a:cxn ang="0">
                    <a:pos x="672" y="1696"/>
                  </a:cxn>
                  <a:cxn ang="0">
                    <a:pos x="768" y="1840"/>
                  </a:cxn>
                  <a:cxn ang="0">
                    <a:pos x="720" y="1984"/>
                  </a:cxn>
                  <a:cxn ang="0">
                    <a:pos x="768" y="2176"/>
                  </a:cxn>
                  <a:cxn ang="0">
                    <a:pos x="720" y="2224"/>
                  </a:cxn>
                  <a:cxn ang="0">
                    <a:pos x="768" y="2368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0311" name="Freeform 135"/>
              <p:cNvSpPr>
                <a:spLocks/>
              </p:cNvSpPr>
              <p:nvPr/>
            </p:nvSpPr>
            <p:spPr bwMode="hidden">
              <a:xfrm rot="20253369">
                <a:off x="4401" y="599"/>
                <a:ext cx="174" cy="329"/>
              </a:xfrm>
              <a:custGeom>
                <a:avLst/>
                <a:gdLst/>
                <a:ahLst/>
                <a:cxnLst>
                  <a:cxn ang="0">
                    <a:pos x="0" y="64"/>
                  </a:cxn>
                  <a:cxn ang="0">
                    <a:pos x="240" y="16"/>
                  </a:cxn>
                  <a:cxn ang="0">
                    <a:pos x="96" y="160"/>
                  </a:cxn>
                  <a:cxn ang="0">
                    <a:pos x="336" y="160"/>
                  </a:cxn>
                  <a:cxn ang="0">
                    <a:pos x="192" y="304"/>
                  </a:cxn>
                  <a:cxn ang="0">
                    <a:pos x="384" y="352"/>
                  </a:cxn>
                  <a:cxn ang="0">
                    <a:pos x="288" y="448"/>
                  </a:cxn>
                  <a:cxn ang="0">
                    <a:pos x="480" y="496"/>
                  </a:cxn>
                  <a:cxn ang="0">
                    <a:pos x="384" y="592"/>
                  </a:cxn>
                  <a:cxn ang="0">
                    <a:pos x="528" y="640"/>
                  </a:cxn>
                  <a:cxn ang="0">
                    <a:pos x="480" y="736"/>
                  </a:cxn>
                  <a:cxn ang="0">
                    <a:pos x="576" y="832"/>
                  </a:cxn>
                  <a:cxn ang="0">
                    <a:pos x="576" y="928"/>
                  </a:cxn>
                  <a:cxn ang="0">
                    <a:pos x="672" y="1072"/>
                  </a:cxn>
                  <a:cxn ang="0">
                    <a:pos x="624" y="1216"/>
                  </a:cxn>
                  <a:cxn ang="0">
                    <a:pos x="720" y="1312"/>
                  </a:cxn>
                  <a:cxn ang="0">
                    <a:pos x="672" y="1456"/>
                  </a:cxn>
                  <a:cxn ang="0">
                    <a:pos x="720" y="1600"/>
                  </a:cxn>
                  <a:cxn ang="0">
                    <a:pos x="672" y="1696"/>
                  </a:cxn>
                  <a:cxn ang="0">
                    <a:pos x="768" y="1840"/>
                  </a:cxn>
                  <a:cxn ang="0">
                    <a:pos x="720" y="1984"/>
                  </a:cxn>
                  <a:cxn ang="0">
                    <a:pos x="768" y="2176"/>
                  </a:cxn>
                  <a:cxn ang="0">
                    <a:pos x="720" y="2224"/>
                  </a:cxn>
                  <a:cxn ang="0">
                    <a:pos x="768" y="2368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0312" name="Freeform 136"/>
              <p:cNvSpPr>
                <a:spLocks/>
              </p:cNvSpPr>
              <p:nvPr/>
            </p:nvSpPr>
            <p:spPr bwMode="hidden">
              <a:xfrm rot="1346631" flipH="1">
                <a:off x="3783" y="590"/>
                <a:ext cx="173" cy="329"/>
              </a:xfrm>
              <a:custGeom>
                <a:avLst/>
                <a:gdLst/>
                <a:ahLst/>
                <a:cxnLst>
                  <a:cxn ang="0">
                    <a:pos x="0" y="64"/>
                  </a:cxn>
                  <a:cxn ang="0">
                    <a:pos x="240" y="16"/>
                  </a:cxn>
                  <a:cxn ang="0">
                    <a:pos x="96" y="160"/>
                  </a:cxn>
                  <a:cxn ang="0">
                    <a:pos x="336" y="160"/>
                  </a:cxn>
                  <a:cxn ang="0">
                    <a:pos x="192" y="304"/>
                  </a:cxn>
                  <a:cxn ang="0">
                    <a:pos x="384" y="352"/>
                  </a:cxn>
                  <a:cxn ang="0">
                    <a:pos x="288" y="448"/>
                  </a:cxn>
                  <a:cxn ang="0">
                    <a:pos x="480" y="496"/>
                  </a:cxn>
                  <a:cxn ang="0">
                    <a:pos x="384" y="592"/>
                  </a:cxn>
                  <a:cxn ang="0">
                    <a:pos x="528" y="640"/>
                  </a:cxn>
                  <a:cxn ang="0">
                    <a:pos x="480" y="736"/>
                  </a:cxn>
                  <a:cxn ang="0">
                    <a:pos x="576" y="832"/>
                  </a:cxn>
                  <a:cxn ang="0">
                    <a:pos x="576" y="928"/>
                  </a:cxn>
                  <a:cxn ang="0">
                    <a:pos x="672" y="1072"/>
                  </a:cxn>
                  <a:cxn ang="0">
                    <a:pos x="624" y="1216"/>
                  </a:cxn>
                  <a:cxn ang="0">
                    <a:pos x="720" y="1312"/>
                  </a:cxn>
                  <a:cxn ang="0">
                    <a:pos x="672" y="1456"/>
                  </a:cxn>
                  <a:cxn ang="0">
                    <a:pos x="720" y="1600"/>
                  </a:cxn>
                  <a:cxn ang="0">
                    <a:pos x="672" y="1696"/>
                  </a:cxn>
                  <a:cxn ang="0">
                    <a:pos x="768" y="1840"/>
                  </a:cxn>
                  <a:cxn ang="0">
                    <a:pos x="720" y="1984"/>
                  </a:cxn>
                  <a:cxn ang="0">
                    <a:pos x="768" y="2176"/>
                  </a:cxn>
                  <a:cxn ang="0">
                    <a:pos x="720" y="2224"/>
                  </a:cxn>
                  <a:cxn ang="0">
                    <a:pos x="768" y="2368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sp>
        <p:nvSpPr>
          <p:cNvPr id="50313" name="Rectangle 137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301625"/>
            <a:ext cx="7772400" cy="1462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50314" name="Rectangle 138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50315" name="Rectangle 139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50316" name="Rectangle 14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50317" name="Rectangle 14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effectLst/>
                <a:latin typeface="+mn-lt"/>
              </a:defRPr>
            </a:lvl1pPr>
          </a:lstStyle>
          <a:p>
            <a:fld id="{0EFAECA8-C510-4116-9A78-1A29B1D7978D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  <p:sldLayoutId id="2147483667" r:id="rId2"/>
    <p:sldLayoutId id="2147483668" r:id="rId3"/>
    <p:sldLayoutId id="2147483669" r:id="rId4"/>
    <p:sldLayoutId id="2147483670" r:id="rId5"/>
    <p:sldLayoutId id="2147483671" r:id="rId6"/>
    <p:sldLayoutId id="2147483672" r:id="rId7"/>
    <p:sldLayoutId id="2147483673" r:id="rId8"/>
    <p:sldLayoutId id="2147483674" r:id="rId9"/>
    <p:sldLayoutId id="2147483675" r:id="rId10"/>
    <p:sldLayoutId id="2147483676" r:id="rId11"/>
  </p:sldLayoutIdLst>
  <p:txStyles>
    <p:titleStyle>
      <a:lvl1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Black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Black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Black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Black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Black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Black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Black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Black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hlink"/>
        </a:buClr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folHlink"/>
        </a:buClr>
        <a:buChar char="•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Times New Roman" pitchFamily="18" charset="0"/>
        <a:buChar char="−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Times New Roman" pitchFamily="18" charset="0"/>
        <a:buChar char="–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Font typeface="Times New Roman" pitchFamily="18" charset="0"/>
        <a:buChar char="–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Font typeface="Times New Roman" pitchFamily="18" charset="0"/>
        <a:buChar char="–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Font typeface="Times New Roman" pitchFamily="18" charset="0"/>
        <a:buChar char="–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Font typeface="Times New Roman" pitchFamily="18" charset="0"/>
        <a:buChar char="–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7" Type="http://schemas.openxmlformats.org/officeDocument/2006/relationships/image" Target="../media/image21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0.pn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wmf"/><Relationship Id="rId2" Type="http://schemas.openxmlformats.org/officeDocument/2006/relationships/image" Target="../media/image22.gi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logo truong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04800" y="228600"/>
            <a:ext cx="1330390" cy="131695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6" name="TextBox 5"/>
          <p:cNvSpPr txBox="1"/>
          <p:nvPr/>
        </p:nvSpPr>
        <p:spPr>
          <a:xfrm>
            <a:off x="1676400" y="381000"/>
            <a:ext cx="7239000" cy="1015663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cap="all" dirty="0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  <a:latin typeface="+mn-lt"/>
                <a:cs typeface="+mn-cs"/>
              </a:rPr>
              <a:t>PHÒNG GD&amp;ĐT  QUẬN LONG BIÊN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cap="all" dirty="0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  <a:latin typeface="+mn-lt"/>
                <a:cs typeface="+mn-cs"/>
              </a:rPr>
              <a:t>TRƯỜNG TIỂU HỌC ÁI MỘ A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04800" y="1981200"/>
            <a:ext cx="8534400" cy="3046988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 algn="ctr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00FF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+mn-lt"/>
                <a:cs typeface="+mn-cs"/>
              </a:rPr>
              <a:t>MÔN: </a:t>
            </a:r>
            <a:r>
              <a:rPr lang="en-US" sz="32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+mn-lt"/>
                <a:cs typeface="+mn-cs"/>
              </a:rPr>
              <a:t>Khoa</a:t>
            </a:r>
            <a:r>
              <a:rPr lang="en-US" sz="32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+mn-lt"/>
                <a:cs typeface="+mn-cs"/>
              </a:rPr>
              <a:t> </a:t>
            </a:r>
            <a:r>
              <a:rPr lang="en-US" sz="32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+mn-lt"/>
                <a:cs typeface="+mn-cs"/>
              </a:rPr>
              <a:t>học</a:t>
            </a:r>
            <a:endParaRPr lang="en-US" sz="32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7030A0"/>
              </a:solidFill>
              <a:effectLst>
                <a:outerShdw blurRad="60007" dist="310007" dir="7680000" sy="30000" kx="1300200" algn="ctr" rotWithShape="0">
                  <a:prstClr val="black">
                    <a:alpha val="32000"/>
                  </a:prstClr>
                </a:outerShdw>
              </a:effectLst>
              <a:latin typeface="+mn-lt"/>
              <a:cs typeface="+mn-cs"/>
            </a:endParaRPr>
          </a:p>
          <a:p>
            <a:pPr algn="ctr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+mn-lt"/>
                <a:cs typeface="+mn-cs"/>
              </a:rPr>
              <a:t>Tiết</a:t>
            </a:r>
            <a:r>
              <a:rPr lang="en-US" sz="32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+mn-lt"/>
                <a:cs typeface="+mn-cs"/>
              </a:rPr>
              <a:t> : </a:t>
            </a:r>
            <a:r>
              <a:rPr lang="en-US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+mn-lt"/>
                <a:cs typeface="+mn-cs"/>
              </a:rPr>
              <a:t>31  </a:t>
            </a:r>
            <a:r>
              <a:rPr lang="en-US" sz="32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+mn-lt"/>
                <a:cs typeface="+mn-cs"/>
              </a:rPr>
              <a:t>– </a:t>
            </a:r>
            <a:r>
              <a:rPr lang="en-US" sz="32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+mn-lt"/>
                <a:cs typeface="+mn-cs"/>
              </a:rPr>
              <a:t>Tuần</a:t>
            </a:r>
            <a:r>
              <a:rPr lang="en-US" sz="32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+mn-lt"/>
                <a:cs typeface="+mn-cs"/>
              </a:rPr>
              <a:t> </a:t>
            </a:r>
            <a:r>
              <a:rPr lang="en-US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+mn-lt"/>
                <a:cs typeface="+mn-cs"/>
              </a:rPr>
              <a:t>: 16</a:t>
            </a:r>
            <a:endParaRPr lang="en-US" sz="32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7030A0"/>
              </a:solidFill>
              <a:effectLst>
                <a:outerShdw blurRad="60007" dist="310007" dir="7680000" sy="30000" kx="1300200" algn="ctr" rotWithShape="0">
                  <a:prstClr val="black">
                    <a:alpha val="32000"/>
                  </a:prstClr>
                </a:outerShdw>
              </a:effectLst>
              <a:latin typeface="+mn-lt"/>
            </a:endParaRPr>
          </a:p>
          <a:p>
            <a:pPr algn="ctr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00FF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+mn-lt"/>
                <a:cs typeface="+mn-cs"/>
              </a:rPr>
              <a:t>BÀI</a:t>
            </a:r>
            <a:r>
              <a:rPr lang="en-US" sz="32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00FF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+mn-lt"/>
                <a:cs typeface="+mn-cs"/>
              </a:rPr>
              <a:t>: </a:t>
            </a:r>
            <a:r>
              <a:rPr lang="en-US" sz="32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+mn-lt"/>
                <a:cs typeface="+mn-cs"/>
              </a:rPr>
              <a:t>Không</a:t>
            </a:r>
            <a:r>
              <a:rPr lang="en-US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+mn-lt"/>
                <a:cs typeface="+mn-cs"/>
              </a:rPr>
              <a:t> </a:t>
            </a:r>
            <a:r>
              <a:rPr lang="en-US" sz="32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+mn-lt"/>
                <a:cs typeface="+mn-cs"/>
              </a:rPr>
              <a:t>khí</a:t>
            </a:r>
            <a:r>
              <a:rPr lang="en-US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+mn-lt"/>
                <a:cs typeface="+mn-cs"/>
              </a:rPr>
              <a:t> </a:t>
            </a:r>
            <a:r>
              <a:rPr lang="en-US" sz="32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+mn-lt"/>
                <a:cs typeface="+mn-cs"/>
              </a:rPr>
              <a:t>có</a:t>
            </a:r>
            <a:r>
              <a:rPr lang="en-US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+mn-lt"/>
                <a:cs typeface="+mn-cs"/>
              </a:rPr>
              <a:t> </a:t>
            </a:r>
            <a:r>
              <a:rPr lang="en-US" sz="32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+mn-lt"/>
                <a:cs typeface="+mn-cs"/>
              </a:rPr>
              <a:t>những</a:t>
            </a:r>
            <a:r>
              <a:rPr lang="en-US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+mn-lt"/>
                <a:cs typeface="+mn-cs"/>
              </a:rPr>
              <a:t> </a:t>
            </a:r>
            <a:r>
              <a:rPr lang="en-US" sz="32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+mn-lt"/>
                <a:cs typeface="+mn-cs"/>
              </a:rPr>
              <a:t>tính</a:t>
            </a:r>
            <a:r>
              <a:rPr lang="en-US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+mn-lt"/>
                <a:cs typeface="+mn-cs"/>
              </a:rPr>
              <a:t> </a:t>
            </a:r>
            <a:r>
              <a:rPr lang="en-US" sz="32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+mn-lt"/>
                <a:cs typeface="+mn-cs"/>
              </a:rPr>
              <a:t>chất</a:t>
            </a:r>
            <a:r>
              <a:rPr lang="en-US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+mn-lt"/>
                <a:cs typeface="+mn-cs"/>
              </a:rPr>
              <a:t> </a:t>
            </a:r>
            <a:r>
              <a:rPr lang="en-US" sz="32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+mn-lt"/>
                <a:cs typeface="+mn-cs"/>
              </a:rPr>
              <a:t>gì</a:t>
            </a:r>
            <a:r>
              <a:rPr lang="en-US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+mn-lt"/>
                <a:cs typeface="+mn-cs"/>
              </a:rPr>
              <a:t> </a:t>
            </a:r>
            <a:endParaRPr lang="en-US" sz="32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>
                <a:outerShdw blurRad="60007" dist="310007" dir="7680000" sy="30000" kx="1300200" algn="ctr" rotWithShape="0">
                  <a:prstClr val="black">
                    <a:alpha val="32000"/>
                  </a:prstClr>
                </a:outerShdw>
              </a:effectLst>
              <a:latin typeface="+mn-lt"/>
              <a:cs typeface="+mn-cs"/>
            </a:endParaRPr>
          </a:p>
          <a:p>
            <a:pPr lvl="2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i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00FF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+mn-lt"/>
                <a:cs typeface="+mn-cs"/>
              </a:rPr>
              <a:t>GV </a:t>
            </a:r>
            <a:r>
              <a:rPr lang="en-US" sz="3200" b="1" i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00FF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+mn-lt"/>
                <a:cs typeface="+mn-cs"/>
              </a:rPr>
              <a:t>Thực</a:t>
            </a:r>
            <a:r>
              <a:rPr lang="en-US" sz="3200" b="1" i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00FF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+mn-lt"/>
                <a:cs typeface="+mn-cs"/>
              </a:rPr>
              <a:t> </a:t>
            </a:r>
            <a:r>
              <a:rPr lang="en-US" sz="3200" b="1" i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00FF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+mn-lt"/>
                <a:cs typeface="+mn-cs"/>
              </a:rPr>
              <a:t>hiện</a:t>
            </a:r>
            <a:r>
              <a:rPr lang="en-US" sz="3200" b="1" i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00FF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+mn-lt"/>
                <a:cs typeface="+mn-cs"/>
              </a:rPr>
              <a:t>: </a:t>
            </a:r>
            <a:r>
              <a:rPr lang="en-US" sz="3200" b="1" i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+mn-lt"/>
                <a:cs typeface="+mn-cs"/>
              </a:rPr>
              <a:t>Phạm</a:t>
            </a:r>
            <a:r>
              <a:rPr lang="en-US" sz="3200" b="1" i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+mn-lt"/>
                <a:cs typeface="+mn-cs"/>
              </a:rPr>
              <a:t> </a:t>
            </a:r>
            <a:r>
              <a:rPr lang="en-US" sz="3200" b="1" i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+mn-lt"/>
                <a:cs typeface="+mn-cs"/>
              </a:rPr>
              <a:t>Thúy</a:t>
            </a:r>
            <a:r>
              <a:rPr lang="en-US" sz="3200" b="1" i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+mn-lt"/>
                <a:cs typeface="+mn-cs"/>
              </a:rPr>
              <a:t> </a:t>
            </a:r>
            <a:r>
              <a:rPr lang="en-US" sz="3200" b="1" i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+mn-lt"/>
                <a:cs typeface="+mn-cs"/>
              </a:rPr>
              <a:t>Hồng</a:t>
            </a:r>
            <a:endParaRPr lang="en-US" sz="3200" b="1" i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7030A0"/>
              </a:solidFill>
              <a:effectLst>
                <a:outerShdw blurRad="60007" dist="310007" dir="7680000" sy="30000" kx="1300200" algn="ctr" rotWithShape="0">
                  <a:prstClr val="black">
                    <a:alpha val="32000"/>
                  </a:prstClr>
                </a:outerShdw>
              </a:effectLst>
              <a:latin typeface="+mn-lt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414" name="AutoShape 6"/>
          <p:cNvSpPr>
            <a:spLocks/>
          </p:cNvSpPr>
          <p:nvPr/>
        </p:nvSpPr>
        <p:spPr bwMode="auto">
          <a:xfrm rot="10800000">
            <a:off x="0" y="0"/>
            <a:ext cx="3810000" cy="1066800"/>
          </a:xfrm>
          <a:prstGeom prst="borderCallout3">
            <a:avLst>
              <a:gd name="adj1" fmla="val 89282"/>
              <a:gd name="adj2" fmla="val 102000"/>
              <a:gd name="adj3" fmla="val 89282"/>
              <a:gd name="adj4" fmla="val 102000"/>
              <a:gd name="adj5" fmla="val 33778"/>
              <a:gd name="adj6" fmla="val 102000"/>
              <a:gd name="adj7" fmla="val -21727"/>
              <a:gd name="adj8" fmla="val 89708"/>
            </a:avLst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rot="10800000"/>
          <a:lstStyle/>
          <a:p>
            <a:pPr algn="ctr"/>
            <a:r>
              <a:rPr lang="en-US" sz="4400" b="1">
                <a:effectLst>
                  <a:outerShdw blurRad="38100" dist="38100" dir="2700000" algn="tl">
                    <a:srgbClr val="FFFFFF"/>
                  </a:outerShdw>
                </a:effectLst>
              </a:rPr>
              <a:t>Góc khám phá</a:t>
            </a:r>
          </a:p>
        </p:txBody>
      </p:sp>
      <p:pic>
        <p:nvPicPr>
          <p:cNvPr id="145415" name="Picture 4" descr="k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1371600"/>
            <a:ext cx="8077200" cy="5029200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</p:spPr>
      </p:pic>
      <p:sp>
        <p:nvSpPr>
          <p:cNvPr id="145416" name="Oval 8"/>
          <p:cNvSpPr>
            <a:spLocks noChangeArrowheads="1"/>
          </p:cNvSpPr>
          <p:nvPr/>
        </p:nvSpPr>
        <p:spPr bwMode="auto">
          <a:xfrm>
            <a:off x="2133600" y="4114800"/>
            <a:ext cx="1371600" cy="1524000"/>
          </a:xfrm>
          <a:prstGeom prst="ellipse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5417" name="Oval 9"/>
          <p:cNvSpPr>
            <a:spLocks noChangeArrowheads="1"/>
          </p:cNvSpPr>
          <p:nvPr/>
        </p:nvSpPr>
        <p:spPr bwMode="auto">
          <a:xfrm>
            <a:off x="4191000" y="4876800"/>
            <a:ext cx="1371600" cy="762000"/>
          </a:xfrm>
          <a:prstGeom prst="ellipse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5418" name="Oval 10"/>
          <p:cNvSpPr>
            <a:spLocks noChangeArrowheads="1"/>
          </p:cNvSpPr>
          <p:nvPr/>
        </p:nvSpPr>
        <p:spPr bwMode="auto">
          <a:xfrm>
            <a:off x="5486400" y="2590800"/>
            <a:ext cx="457200" cy="1219200"/>
          </a:xfrm>
          <a:prstGeom prst="ellipse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5419" name="Oval 11"/>
          <p:cNvSpPr>
            <a:spLocks noChangeArrowheads="1"/>
          </p:cNvSpPr>
          <p:nvPr/>
        </p:nvSpPr>
        <p:spPr bwMode="auto">
          <a:xfrm>
            <a:off x="6324600" y="4114800"/>
            <a:ext cx="1371600" cy="1524000"/>
          </a:xfrm>
          <a:prstGeom prst="ellipse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45420" name="Group 12"/>
          <p:cNvGrpSpPr>
            <a:grpSpLocks/>
          </p:cNvGrpSpPr>
          <p:nvPr/>
        </p:nvGrpSpPr>
        <p:grpSpPr bwMode="auto">
          <a:xfrm>
            <a:off x="533400" y="2717800"/>
            <a:ext cx="1981200" cy="406400"/>
            <a:chOff x="336" y="1491"/>
            <a:chExt cx="1248" cy="256"/>
          </a:xfrm>
        </p:grpSpPr>
        <p:sp>
          <p:nvSpPr>
            <p:cNvPr id="145421" name="Text Box 13"/>
            <p:cNvSpPr txBox="1">
              <a:spLocks noChangeArrowheads="1"/>
            </p:cNvSpPr>
            <p:nvPr/>
          </p:nvSpPr>
          <p:spPr bwMode="auto">
            <a:xfrm>
              <a:off x="336" y="1491"/>
              <a:ext cx="720" cy="256"/>
            </a:xfrm>
            <a:prstGeom prst="rect">
              <a:avLst/>
            </a:prstGeom>
            <a:solidFill>
              <a:srgbClr val="00FFCC"/>
            </a:solidFill>
            <a:ln w="9525">
              <a:solidFill>
                <a:srgbClr val="FF0000"/>
              </a:solidFill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eaLnBrk="1" hangingPunct="1"/>
              <a:r>
                <a:rPr lang="en-US" sz="2000" b="1">
                  <a:effectLst/>
                </a:rPr>
                <a:t>P</a:t>
              </a:r>
              <a:r>
                <a:rPr lang="en-US" sz="2000" b="1">
                  <a:effectLst/>
                  <a:latin typeface=".VnTime" pitchFamily="34" charset="0"/>
                </a:rPr>
                <a:t>Ýt-t«ng</a:t>
              </a:r>
              <a:endParaRPr lang="en-US" sz="2000" b="1">
                <a:effectLst/>
              </a:endParaRPr>
            </a:p>
          </p:txBody>
        </p:sp>
        <p:sp>
          <p:nvSpPr>
            <p:cNvPr id="145422" name="Line 14"/>
            <p:cNvSpPr>
              <a:spLocks noChangeShapeType="1"/>
            </p:cNvSpPr>
            <p:nvPr/>
          </p:nvSpPr>
          <p:spPr bwMode="auto">
            <a:xfrm>
              <a:off x="1056" y="1632"/>
              <a:ext cx="528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45423" name="Group 15"/>
          <p:cNvGrpSpPr>
            <a:grpSpLocks/>
          </p:cNvGrpSpPr>
          <p:nvPr/>
        </p:nvGrpSpPr>
        <p:grpSpPr bwMode="auto">
          <a:xfrm>
            <a:off x="533400" y="4337050"/>
            <a:ext cx="1824038" cy="406400"/>
            <a:chOff x="336" y="2732"/>
            <a:chExt cx="1149" cy="256"/>
          </a:xfrm>
        </p:grpSpPr>
        <p:sp>
          <p:nvSpPr>
            <p:cNvPr id="145424" name="Text Box 16"/>
            <p:cNvSpPr txBox="1">
              <a:spLocks noChangeArrowheads="1"/>
            </p:cNvSpPr>
            <p:nvPr/>
          </p:nvSpPr>
          <p:spPr bwMode="auto">
            <a:xfrm>
              <a:off x="336" y="2732"/>
              <a:ext cx="784" cy="256"/>
            </a:xfrm>
            <a:prstGeom prst="rect">
              <a:avLst/>
            </a:prstGeom>
            <a:solidFill>
              <a:srgbClr val="00FFCC"/>
            </a:solidFill>
            <a:ln w="9525">
              <a:solidFill>
                <a:srgbClr val="FF0000"/>
              </a:solidFill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eaLnBrk="1" hangingPunct="1"/>
              <a:r>
                <a:rPr lang="en-US" sz="2000" b="1">
                  <a:effectLst/>
                </a:rPr>
                <a:t>Xi – lanh </a:t>
              </a:r>
            </a:p>
          </p:txBody>
        </p:sp>
        <p:sp>
          <p:nvSpPr>
            <p:cNvPr id="145425" name="Line 17"/>
            <p:cNvSpPr>
              <a:spLocks noChangeShapeType="1"/>
            </p:cNvSpPr>
            <p:nvPr/>
          </p:nvSpPr>
          <p:spPr bwMode="auto">
            <a:xfrm flipV="1">
              <a:off x="1152" y="2867"/>
              <a:ext cx="333" cy="13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4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1454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4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1454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6" dur="500"/>
                                        <p:tgtEl>
                                          <p:spTgt spid="1454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54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4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9" dur="500"/>
                                        <p:tgtEl>
                                          <p:spTgt spid="1454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54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4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5" dur="500"/>
                                        <p:tgtEl>
                                          <p:spTgt spid="1454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8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29" dur="500"/>
                                        <p:tgtEl>
                                          <p:spTgt spid="1454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54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5" dur="500"/>
                                        <p:tgtEl>
                                          <p:spTgt spid="1454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8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39" dur="500"/>
                                        <p:tgtEl>
                                          <p:spTgt spid="1454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5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4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5" dur="500"/>
                                        <p:tgtEl>
                                          <p:spTgt spid="1454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3" presetClass="entr" presetSubtype="16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4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50" dur="500"/>
                                        <p:tgtEl>
                                          <p:spTgt spid="1454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8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54" dur="500"/>
                                        <p:tgtEl>
                                          <p:spTgt spid="1454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54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4" presetClass="exit" presetSubtype="16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57" dur="500"/>
                                        <p:tgtEl>
                                          <p:spTgt spid="1454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54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4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63" dur="500"/>
                                        <p:tgtEl>
                                          <p:spTgt spid="1454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8" presetClass="entr" presetSubtype="12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4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68" dur="500"/>
                                        <p:tgtEl>
                                          <p:spTgt spid="1454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8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72" dur="500"/>
                                        <p:tgtEl>
                                          <p:spTgt spid="1454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54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8" presetClass="exit" presetSubtype="16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75" dur="500"/>
                                        <p:tgtEl>
                                          <p:spTgt spid="1454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54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5416" grpId="0" animBg="1"/>
      <p:bldP spid="145416" grpId="1" animBg="1"/>
      <p:bldP spid="145416" grpId="2" animBg="1"/>
      <p:bldP spid="145416" grpId="3" animBg="1"/>
      <p:bldP spid="145417" grpId="0" animBg="1"/>
      <p:bldP spid="145417" grpId="1" animBg="1"/>
      <p:bldP spid="145417" grpId="2" animBg="1"/>
      <p:bldP spid="145417" grpId="3" animBg="1"/>
      <p:bldP spid="145418" grpId="0" animBg="1"/>
      <p:bldP spid="145418" grpId="1" animBg="1"/>
      <p:bldP spid="145419" grpId="0" animBg="1"/>
      <p:bldP spid="145419" grpId="1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7285" name="Picture 5" descr="Anh 2"/>
          <p:cNvPicPr>
            <a:picLocks noChangeAspect="1" noChangeArrowheads="1"/>
          </p:cNvPicPr>
          <p:nvPr/>
        </p:nvPicPr>
        <p:blipFill>
          <a:blip r:embed="rId2" cstate="print">
            <a:lum bright="-24000" contrast="72000"/>
          </a:blip>
          <a:srcRect/>
          <a:stretch>
            <a:fillRect/>
          </a:stretch>
        </p:blipFill>
        <p:spPr bwMode="auto">
          <a:xfrm>
            <a:off x="1066800" y="838200"/>
            <a:ext cx="8077200" cy="4876800"/>
          </a:xfrm>
          <a:prstGeom prst="rect">
            <a:avLst/>
          </a:prstGeom>
          <a:noFill/>
        </p:spPr>
      </p:pic>
      <p:sp>
        <p:nvSpPr>
          <p:cNvPr id="97287" name="AutoShape 7"/>
          <p:cNvSpPr>
            <a:spLocks/>
          </p:cNvSpPr>
          <p:nvPr/>
        </p:nvSpPr>
        <p:spPr bwMode="auto">
          <a:xfrm rot="10800000">
            <a:off x="0" y="0"/>
            <a:ext cx="3810000" cy="1066800"/>
          </a:xfrm>
          <a:prstGeom prst="borderCallout3">
            <a:avLst>
              <a:gd name="adj1" fmla="val 89282"/>
              <a:gd name="adj2" fmla="val 102000"/>
              <a:gd name="adj3" fmla="val 89282"/>
              <a:gd name="adj4" fmla="val 102000"/>
              <a:gd name="adj5" fmla="val 33778"/>
              <a:gd name="adj6" fmla="val 102000"/>
              <a:gd name="adj7" fmla="val -21727"/>
              <a:gd name="adj8" fmla="val 89708"/>
            </a:avLst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rot="10800000"/>
          <a:lstStyle/>
          <a:p>
            <a:pPr algn="ctr"/>
            <a:r>
              <a:rPr lang="en-US" sz="4400" b="1">
                <a:effectLst>
                  <a:outerShdw blurRad="38100" dist="38100" dir="2700000" algn="tl">
                    <a:srgbClr val="FFFFFF"/>
                  </a:outerShdw>
                </a:effectLst>
              </a:rPr>
              <a:t>Góc khám phá</a:t>
            </a:r>
          </a:p>
        </p:txBody>
      </p:sp>
      <p:sp>
        <p:nvSpPr>
          <p:cNvPr id="97288" name="Text Box 8"/>
          <p:cNvSpPr txBox="1">
            <a:spLocks noChangeArrowheads="1"/>
          </p:cNvSpPr>
          <p:nvPr/>
        </p:nvSpPr>
        <p:spPr bwMode="auto">
          <a:xfrm>
            <a:off x="914400" y="5715000"/>
            <a:ext cx="91440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 b="1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Không khí có thể bị nén lại hoặc giãn ra</a:t>
            </a:r>
          </a:p>
        </p:txBody>
      </p:sp>
      <p:sp>
        <p:nvSpPr>
          <p:cNvPr id="97289" name="AutoShape 9"/>
          <p:cNvSpPr>
            <a:spLocks noChangeArrowheads="1"/>
          </p:cNvSpPr>
          <p:nvPr/>
        </p:nvSpPr>
        <p:spPr bwMode="auto">
          <a:xfrm>
            <a:off x="0" y="5486400"/>
            <a:ext cx="838200" cy="1295400"/>
          </a:xfrm>
          <a:prstGeom prst="notchedRightArrow">
            <a:avLst>
              <a:gd name="adj1" fmla="val 50000"/>
              <a:gd name="adj2" fmla="val 25000"/>
            </a:avLst>
          </a:prstGeom>
          <a:solidFill>
            <a:srgbClr val="FF006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972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972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972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288" grpId="0"/>
      <p:bldP spid="97289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626" name="AutoShape 2"/>
          <p:cNvSpPr>
            <a:spLocks noChangeArrowheads="1"/>
          </p:cNvSpPr>
          <p:nvPr/>
        </p:nvSpPr>
        <p:spPr bwMode="auto">
          <a:xfrm>
            <a:off x="0" y="1524000"/>
            <a:ext cx="9144000" cy="4495800"/>
          </a:xfrm>
          <a:prstGeom prst="horizontalScroll">
            <a:avLst>
              <a:gd name="adj" fmla="val 12500"/>
            </a:avLst>
          </a:prstGeom>
          <a:solidFill>
            <a:srgbClr val="33CCFF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eaLnBrk="1" hangingPunct="1">
              <a:spcBef>
                <a:spcPct val="20000"/>
              </a:spcBef>
              <a:buClr>
                <a:schemeClr val="hlink"/>
              </a:buClr>
            </a:pPr>
            <a:endParaRPr lang="en-US" sz="3200">
              <a:solidFill>
                <a:srgbClr val="0000FF"/>
              </a:solidFill>
              <a:effectLst/>
              <a:latin typeface="Arial" charset="0"/>
            </a:endParaRPr>
          </a:p>
        </p:txBody>
      </p:sp>
      <p:sp>
        <p:nvSpPr>
          <p:cNvPr id="154627" name="Text Box 3"/>
          <p:cNvSpPr txBox="1">
            <a:spLocks noChangeArrowheads="1"/>
          </p:cNvSpPr>
          <p:nvPr/>
        </p:nvSpPr>
        <p:spPr bwMode="auto">
          <a:xfrm>
            <a:off x="1143000" y="2667000"/>
            <a:ext cx="75438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 sz="2000">
              <a:effectLst/>
              <a:latin typeface="Arial" charset="0"/>
            </a:endParaRPr>
          </a:p>
        </p:txBody>
      </p:sp>
      <p:sp>
        <p:nvSpPr>
          <p:cNvPr id="154629" name="Oval 5"/>
          <p:cNvSpPr>
            <a:spLocks noChangeArrowheads="1"/>
          </p:cNvSpPr>
          <p:nvPr/>
        </p:nvSpPr>
        <p:spPr bwMode="auto">
          <a:xfrm>
            <a:off x="304800" y="914400"/>
            <a:ext cx="2514600" cy="914400"/>
          </a:xfrm>
          <a:prstGeom prst="ellipse">
            <a:avLst/>
          </a:prstGeom>
          <a:solidFill>
            <a:srgbClr val="FFFF00"/>
          </a:solidFill>
          <a:ln w="9525">
            <a:round/>
            <a:headEnd/>
            <a:tailEnd/>
          </a:ln>
          <a:effectLst/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chemeClr val="hlink"/>
            </a:extrusionClr>
          </a:sp3d>
        </p:spPr>
        <p:txBody>
          <a:bodyPr wrap="none" anchor="ctr">
            <a:flatTx/>
          </a:bodyPr>
          <a:lstStyle/>
          <a:p>
            <a:pPr algn="ctr"/>
            <a:r>
              <a:rPr lang="en-US" sz="4000" b="1">
                <a:solidFill>
                  <a:srgbClr val="0066FF"/>
                </a:solidFill>
                <a:effectLst/>
                <a:latin typeface="VNI-Times" pitchFamily="2" charset="0"/>
              </a:rPr>
              <a:t>Ghi nhôù</a:t>
            </a:r>
          </a:p>
        </p:txBody>
      </p:sp>
      <p:sp>
        <p:nvSpPr>
          <p:cNvPr id="154630" name="Text Box 6"/>
          <p:cNvSpPr txBox="1">
            <a:spLocks noChangeArrowheads="1"/>
          </p:cNvSpPr>
          <p:nvPr/>
        </p:nvSpPr>
        <p:spPr bwMode="auto">
          <a:xfrm>
            <a:off x="609600" y="2438400"/>
            <a:ext cx="85344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20000"/>
              </a:spcBef>
              <a:buClr>
                <a:schemeClr val="hlink"/>
              </a:buClr>
            </a:pPr>
            <a:r>
              <a:rPr lang="en-US" sz="2800">
                <a:solidFill>
                  <a:srgbClr val="000099"/>
                </a:solidFill>
                <a:effectLst/>
              </a:rPr>
              <a:t>* Không khí trong suốt, không màu, không mùi, không vị.</a:t>
            </a:r>
            <a:endParaRPr lang="en-US" sz="280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154631" name="Text Box 7"/>
          <p:cNvSpPr txBox="1">
            <a:spLocks noChangeArrowheads="1"/>
          </p:cNvSpPr>
          <p:nvPr/>
        </p:nvSpPr>
        <p:spPr bwMode="auto">
          <a:xfrm>
            <a:off x="609600" y="3124200"/>
            <a:ext cx="77724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20000"/>
              </a:spcBef>
              <a:buClr>
                <a:schemeClr val="hlink"/>
              </a:buClr>
            </a:pPr>
            <a:r>
              <a:rPr lang="en-US" sz="2800">
                <a:solidFill>
                  <a:srgbClr val="000099"/>
                </a:solidFill>
                <a:effectLst/>
              </a:rPr>
              <a:t>* Không khí không có hình dạng nhất định.</a:t>
            </a:r>
            <a:endParaRPr lang="en-US" sz="280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154632" name="Text Box 8"/>
          <p:cNvSpPr txBox="1">
            <a:spLocks noChangeArrowheads="1"/>
          </p:cNvSpPr>
          <p:nvPr/>
        </p:nvSpPr>
        <p:spPr bwMode="auto">
          <a:xfrm>
            <a:off x="609600" y="3886200"/>
            <a:ext cx="76200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20000"/>
              </a:spcBef>
              <a:buClr>
                <a:schemeClr val="hlink"/>
              </a:buClr>
            </a:pPr>
            <a:r>
              <a:rPr lang="en-US" sz="2800">
                <a:solidFill>
                  <a:srgbClr val="000099"/>
                </a:solidFill>
                <a:effectLst/>
              </a:rPr>
              <a:t>* Không khí có thể bị nén lại hoặc giãn ra.</a:t>
            </a:r>
            <a:endParaRPr lang="en-US" sz="280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6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46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46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0" presetClass="emph" presetSubtype="0" fill="hold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1"/>
                                    </p:cond>
                                  </p:end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 override="childStyle">
                                        <p:cTn id="12" dur="500" autoRev="1" fill="hold"/>
                                        <p:tgtEl>
                                          <p:spTgt spid="1546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3" dur="500" autoRev="1" fill="hold"/>
                                        <p:tgtEl>
                                          <p:spTgt spid="1546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4" dur="500" autoRev="1" fill="hold"/>
                                        <p:tgtEl>
                                          <p:spTgt spid="1546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6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500"/>
                                        <p:tgtEl>
                                          <p:spTgt spid="1546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6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4" dur="2000"/>
                                        <p:tgtEl>
                                          <p:spTgt spid="1546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6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46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46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7460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47461" name="Text Box 5"/>
          <p:cNvSpPr txBox="1">
            <a:spLocks noChangeArrowheads="1"/>
          </p:cNvSpPr>
          <p:nvPr/>
        </p:nvSpPr>
        <p:spPr bwMode="auto">
          <a:xfrm>
            <a:off x="1752600" y="2184400"/>
            <a:ext cx="6172200" cy="1978025"/>
          </a:xfrm>
          <a:prstGeom prst="rect">
            <a:avLst/>
          </a:prstGeom>
          <a:solidFill>
            <a:schemeClr val="bg1"/>
          </a:solidFill>
          <a:ln w="57150">
            <a:solidFill>
              <a:srgbClr val="000099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000" b="1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2. Ứng dụng một số tính chất của không khí trong đời sống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Bom%20tiem%20nhua"/>
          <p:cNvPicPr>
            <a:picLocks noChangeAspect="1" noChangeArrowheads="1"/>
          </p:cNvPicPr>
          <p:nvPr/>
        </p:nvPicPr>
        <p:blipFill>
          <a:blip r:embed="rId2" cstate="print">
            <a:lum bright="-8000" contrast="-10000"/>
          </a:blip>
          <a:srcRect/>
          <a:stretch>
            <a:fillRect/>
          </a:stretch>
        </p:blipFill>
        <p:spPr bwMode="auto">
          <a:xfrm>
            <a:off x="0" y="685800"/>
            <a:ext cx="4953000" cy="3257550"/>
          </a:xfrm>
          <a:prstGeom prst="rect">
            <a:avLst/>
          </a:prstGeom>
          <a:solidFill>
            <a:srgbClr val="FF3300"/>
          </a:solidFill>
          <a:ln w="38100">
            <a:solidFill>
              <a:srgbClr val="FF3300"/>
            </a:solidFill>
            <a:miter lim="800000"/>
            <a:headEnd/>
            <a:tailEnd/>
          </a:ln>
        </p:spPr>
      </p:pic>
      <p:pic>
        <p:nvPicPr>
          <p:cNvPr id="144387" name="Picture 3" descr="Ảnh số 1 MÁY BƠM KHÍ NITƠ CHO LỐP XE MÁY XE CON XE TẢI NHẸ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8200" y="685800"/>
            <a:ext cx="4495800" cy="2971800"/>
          </a:xfrm>
          <a:prstGeom prst="rect">
            <a:avLst/>
          </a:prstGeom>
          <a:noFill/>
          <a:ln w="38100">
            <a:solidFill>
              <a:srgbClr val="FF3300"/>
            </a:solidFill>
            <a:miter lim="800000"/>
            <a:headEnd/>
            <a:tailEnd/>
          </a:ln>
        </p:spPr>
      </p:pic>
      <p:pic>
        <p:nvPicPr>
          <p:cNvPr id="144388" name="Picture 4" descr="DSC03919"/>
          <p:cNvPicPr>
            <a:picLocks noChangeAspect="1" noChangeArrowheads="1"/>
          </p:cNvPicPr>
          <p:nvPr>
            <p:ph type="body" idx="1"/>
          </p:nvPr>
        </p:nvPicPr>
        <p:blipFill>
          <a:blip r:embed="rId4" cstate="print"/>
          <a:srcRect/>
          <a:stretch>
            <a:fillRect/>
          </a:stretch>
        </p:blipFill>
        <p:spPr>
          <a:xfrm>
            <a:off x="4572000" y="3657600"/>
            <a:ext cx="4572000" cy="3200400"/>
          </a:xfrm>
          <a:noFill/>
          <a:ln w="38100">
            <a:solidFill>
              <a:srgbClr val="FF3300"/>
            </a:solidFill>
          </a:ln>
        </p:spPr>
      </p:pic>
      <p:pic>
        <p:nvPicPr>
          <p:cNvPr id="25607" name="Picture 7" descr="Tinh_chat_cua_khong_khi"/>
          <p:cNvPicPr>
            <a:picLocks noChangeAspect="1" noChangeArrowheads="1"/>
          </p:cNvPicPr>
          <p:nvPr/>
        </p:nvPicPr>
        <p:blipFill>
          <a:blip r:embed="rId5" cstate="print"/>
          <a:srcRect l="57001" t="2809"/>
          <a:stretch>
            <a:fillRect/>
          </a:stretch>
        </p:blipFill>
        <p:spPr bwMode="auto">
          <a:xfrm>
            <a:off x="25400" y="3886200"/>
            <a:ext cx="4318000" cy="3200400"/>
          </a:xfrm>
          <a:prstGeom prst="rect">
            <a:avLst/>
          </a:prstGeom>
          <a:noFill/>
          <a:ln w="38100">
            <a:solidFill>
              <a:srgbClr val="FF3300"/>
            </a:solidFill>
            <a:miter lim="800000"/>
            <a:headEnd/>
            <a:tailEnd/>
          </a:ln>
        </p:spPr>
      </p:pic>
      <p:sp>
        <p:nvSpPr>
          <p:cNvPr id="144391" name="Text Box 7"/>
          <p:cNvSpPr txBox="1">
            <a:spLocks noChangeArrowheads="1"/>
          </p:cNvSpPr>
          <p:nvPr/>
        </p:nvSpPr>
        <p:spPr bwMode="auto">
          <a:xfrm>
            <a:off x="2209800" y="3124200"/>
            <a:ext cx="1676400" cy="457200"/>
          </a:xfrm>
          <a:prstGeom prst="rect">
            <a:avLst/>
          </a:prstGeom>
          <a:solidFill>
            <a:srgbClr val="00CCFF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>
                <a:solidFill>
                  <a:srgbClr val="FF3300"/>
                </a:solidFill>
                <a:effectLst/>
              </a:rPr>
              <a:t>Bơm tiêm</a:t>
            </a:r>
          </a:p>
        </p:txBody>
      </p:sp>
      <p:sp>
        <p:nvSpPr>
          <p:cNvPr id="144392" name="Text Box 8"/>
          <p:cNvSpPr txBox="1">
            <a:spLocks noChangeArrowheads="1"/>
          </p:cNvSpPr>
          <p:nvPr/>
        </p:nvSpPr>
        <p:spPr bwMode="auto">
          <a:xfrm>
            <a:off x="2971800" y="6248400"/>
            <a:ext cx="1295400" cy="457200"/>
          </a:xfrm>
          <a:prstGeom prst="rect">
            <a:avLst/>
          </a:prstGeom>
          <a:solidFill>
            <a:srgbClr val="00CCFF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>
                <a:solidFill>
                  <a:srgbClr val="FF3300"/>
                </a:solidFill>
                <a:effectLst/>
              </a:rPr>
              <a:t>Bơm xe</a:t>
            </a:r>
          </a:p>
        </p:txBody>
      </p:sp>
      <p:sp>
        <p:nvSpPr>
          <p:cNvPr id="144393" name="Text Box 9"/>
          <p:cNvSpPr txBox="1">
            <a:spLocks noChangeArrowheads="1"/>
          </p:cNvSpPr>
          <p:nvPr/>
        </p:nvSpPr>
        <p:spPr bwMode="auto">
          <a:xfrm>
            <a:off x="4876800" y="6248400"/>
            <a:ext cx="1582738" cy="457200"/>
          </a:xfrm>
          <a:prstGeom prst="rect">
            <a:avLst/>
          </a:prstGeom>
          <a:solidFill>
            <a:srgbClr val="00CCFF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>
                <a:solidFill>
                  <a:srgbClr val="FF3300"/>
                </a:solidFill>
                <a:effectLst/>
              </a:rPr>
              <a:t>Bơm phao</a:t>
            </a:r>
          </a:p>
        </p:txBody>
      </p:sp>
      <p:sp>
        <p:nvSpPr>
          <p:cNvPr id="144395" name="Text Box 11"/>
          <p:cNvSpPr txBox="1">
            <a:spLocks noChangeArrowheads="1"/>
          </p:cNvSpPr>
          <p:nvPr/>
        </p:nvSpPr>
        <p:spPr bwMode="auto">
          <a:xfrm>
            <a:off x="0" y="-15875"/>
            <a:ext cx="9144000" cy="701675"/>
          </a:xfrm>
          <a:prstGeom prst="rect">
            <a:avLst/>
          </a:prstGeom>
          <a:solidFill>
            <a:schemeClr val="accent2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000" b="1">
                <a:solidFill>
                  <a:srgbClr val="0000FF"/>
                </a:solidFill>
                <a:effectLst/>
              </a:rPr>
              <a:t>Ứng dụng các tính chất của không khí</a:t>
            </a:r>
            <a:endParaRPr lang="en-US" sz="4000">
              <a:effectLst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25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443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1443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256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3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1443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3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8" dur="500"/>
                                        <p:tgtEl>
                                          <p:spTgt spid="1443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1" dur="500"/>
                                        <p:tgtEl>
                                          <p:spTgt spid="1443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4391" grpId="0" animBg="1"/>
      <p:bldP spid="144392" grpId="0" animBg="1"/>
      <p:bldP spid="14439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2580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533400" y="-762000"/>
            <a:ext cx="10134600" cy="762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514" name="Picture 2" descr="news_3653"/>
          <p:cNvPicPr>
            <a:picLocks noChangeAspect="1" noChangeArrowheads="1"/>
          </p:cNvPicPr>
          <p:nvPr>
            <p:ph type="body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0" y="0"/>
            <a:ext cx="9144000" cy="6858000"/>
          </a:xfrm>
          <a:noFill/>
          <a:ln/>
        </p:spPr>
      </p:pic>
      <p:sp>
        <p:nvSpPr>
          <p:cNvPr id="64515" name="Text Box 3"/>
          <p:cNvSpPr txBox="1">
            <a:spLocks noChangeArrowheads="1"/>
          </p:cNvSpPr>
          <p:nvPr/>
        </p:nvSpPr>
        <p:spPr bwMode="auto">
          <a:xfrm>
            <a:off x="2133600" y="6096000"/>
            <a:ext cx="4495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>
              <a:effectLst/>
              <a:latin typeface="Arial" charset="0"/>
            </a:endParaRPr>
          </a:p>
        </p:txBody>
      </p:sp>
      <p:sp>
        <p:nvSpPr>
          <p:cNvPr id="64516" name="Text Box 4"/>
          <p:cNvSpPr txBox="1">
            <a:spLocks noChangeArrowheads="1"/>
          </p:cNvSpPr>
          <p:nvPr/>
        </p:nvSpPr>
        <p:spPr bwMode="auto">
          <a:xfrm>
            <a:off x="1981200" y="5943600"/>
            <a:ext cx="55626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200" b="1">
                <a:solidFill>
                  <a:srgbClr val="0033CC"/>
                </a:solidFill>
                <a:effectLst/>
              </a:rPr>
              <a:t>BẢO VỆ MÔI TRƯỜNG</a:t>
            </a:r>
          </a:p>
        </p:txBody>
      </p:sp>
      <p:sp>
        <p:nvSpPr>
          <p:cNvPr id="64517" name="Rectangle 5"/>
          <p:cNvSpPr>
            <a:spLocks noChangeArrowheads="1"/>
          </p:cNvSpPr>
          <p:nvPr/>
        </p:nvSpPr>
        <p:spPr bwMode="auto">
          <a:xfrm>
            <a:off x="990600" y="381000"/>
            <a:ext cx="6934200" cy="9906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3200">
                <a:effectLst>
                  <a:outerShdw blurRad="38100" dist="38100" dir="2700000" algn="tl">
                    <a:srgbClr val="FFFFFF"/>
                  </a:outerShdw>
                </a:effectLst>
              </a:rPr>
              <a:t>Các em làm gì để bảo vệ bầu không khí?</a:t>
            </a:r>
          </a:p>
        </p:txBody>
      </p:sp>
    </p:spTree>
  </p:cSld>
  <p:clrMapOvr>
    <a:masterClrMapping/>
  </p:clrMapOvr>
  <p:transition>
    <p:wheel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538" name="Picture 2" descr="tdeti%20Tqua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3810000"/>
            <a:ext cx="4267200" cy="3048000"/>
          </a:xfrm>
          <a:prstGeom prst="rect">
            <a:avLst/>
          </a:prstGeom>
          <a:solidFill>
            <a:srgbClr val="0033CC"/>
          </a:solidFill>
          <a:ln w="57150">
            <a:solidFill>
              <a:srgbClr val="FF3300"/>
            </a:solidFill>
            <a:miter lim="800000"/>
            <a:headEnd/>
            <a:tailEnd/>
          </a:ln>
        </p:spPr>
      </p:pic>
      <p:pic>
        <p:nvPicPr>
          <p:cNvPr id="65539" name="imgb" descr="VD181010vshuongkhe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8200" y="3886200"/>
            <a:ext cx="4267200" cy="2971800"/>
          </a:xfrm>
          <a:prstGeom prst="rect">
            <a:avLst/>
          </a:prstGeom>
          <a:solidFill>
            <a:srgbClr val="0033CC"/>
          </a:solidFill>
          <a:ln w="57150">
            <a:solidFill>
              <a:srgbClr val="FF3300"/>
            </a:solidFill>
            <a:miter lim="800000"/>
            <a:headEnd/>
            <a:tailEnd/>
          </a:ln>
        </p:spPr>
      </p:pic>
      <p:pic>
        <p:nvPicPr>
          <p:cNvPr id="65540" name="Picture 4" descr="ANd9GcQw-sJm0TzpJwk3D7BWgnTYXahUvVBgj8nfqwVmSjpXkw3o_NaS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48200" y="685800"/>
            <a:ext cx="4267200" cy="3124200"/>
          </a:xfrm>
          <a:prstGeom prst="rect">
            <a:avLst/>
          </a:prstGeom>
          <a:solidFill>
            <a:srgbClr val="0033CC"/>
          </a:solidFill>
          <a:ln w="57150">
            <a:solidFill>
              <a:srgbClr val="FF3300"/>
            </a:solidFill>
            <a:miter lim="800000"/>
            <a:headEnd/>
            <a:tailEnd/>
          </a:ln>
        </p:spPr>
      </p:pic>
      <p:sp>
        <p:nvSpPr>
          <p:cNvPr id="65541" name="Text Box 5"/>
          <p:cNvSpPr txBox="1">
            <a:spLocks noChangeArrowheads="1"/>
          </p:cNvSpPr>
          <p:nvPr/>
        </p:nvSpPr>
        <p:spPr bwMode="auto">
          <a:xfrm>
            <a:off x="1752600" y="1524000"/>
            <a:ext cx="4495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>
              <a:effectLst/>
              <a:latin typeface="Arial" charset="0"/>
            </a:endParaRPr>
          </a:p>
        </p:txBody>
      </p:sp>
      <p:sp>
        <p:nvSpPr>
          <p:cNvPr id="65542" name="Text Box 6"/>
          <p:cNvSpPr txBox="1">
            <a:spLocks noChangeArrowheads="1"/>
          </p:cNvSpPr>
          <p:nvPr/>
        </p:nvSpPr>
        <p:spPr bwMode="auto">
          <a:xfrm>
            <a:off x="533400" y="152400"/>
            <a:ext cx="81534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 b="1">
                <a:solidFill>
                  <a:srgbClr val="0000FF"/>
                </a:solidFill>
                <a:effectLst/>
              </a:rPr>
              <a:t>MỘT SỐ HOẠT ĐỘNG BẢO VỆ MÔI TRƯỜNG</a:t>
            </a:r>
          </a:p>
        </p:txBody>
      </p:sp>
      <p:sp>
        <p:nvSpPr>
          <p:cNvPr id="65543" name="Text Box 7"/>
          <p:cNvSpPr txBox="1">
            <a:spLocks noChangeArrowheads="1"/>
          </p:cNvSpPr>
          <p:nvPr/>
        </p:nvSpPr>
        <p:spPr bwMode="auto">
          <a:xfrm>
            <a:off x="2362200" y="6248400"/>
            <a:ext cx="685800" cy="366713"/>
          </a:xfrm>
          <a:prstGeom prst="rect">
            <a:avLst/>
          </a:prstGeom>
          <a:solidFill>
            <a:srgbClr val="00CCFF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>
                <a:solidFill>
                  <a:srgbClr val="FF3300"/>
                </a:solidFill>
                <a:effectLst/>
                <a:latin typeface="Arial" charset="0"/>
              </a:rPr>
              <a:t>3</a:t>
            </a:r>
          </a:p>
        </p:txBody>
      </p:sp>
      <p:sp>
        <p:nvSpPr>
          <p:cNvPr id="65544" name="Text Box 8"/>
          <p:cNvSpPr txBox="1">
            <a:spLocks noChangeArrowheads="1"/>
          </p:cNvSpPr>
          <p:nvPr/>
        </p:nvSpPr>
        <p:spPr bwMode="auto">
          <a:xfrm>
            <a:off x="6705600" y="3352800"/>
            <a:ext cx="685800" cy="366713"/>
          </a:xfrm>
          <a:prstGeom prst="rect">
            <a:avLst/>
          </a:prstGeom>
          <a:solidFill>
            <a:srgbClr val="00CCFF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>
                <a:solidFill>
                  <a:srgbClr val="FF3300"/>
                </a:solidFill>
                <a:effectLst/>
                <a:latin typeface="Arial" charset="0"/>
              </a:rPr>
              <a:t>2</a:t>
            </a:r>
          </a:p>
        </p:txBody>
      </p:sp>
      <p:sp>
        <p:nvSpPr>
          <p:cNvPr id="65545" name="Text Box 9"/>
          <p:cNvSpPr txBox="1">
            <a:spLocks noChangeArrowheads="1"/>
          </p:cNvSpPr>
          <p:nvPr/>
        </p:nvSpPr>
        <p:spPr bwMode="auto">
          <a:xfrm>
            <a:off x="7010400" y="6248400"/>
            <a:ext cx="685800" cy="366713"/>
          </a:xfrm>
          <a:prstGeom prst="rect">
            <a:avLst/>
          </a:prstGeom>
          <a:solidFill>
            <a:srgbClr val="00CCFF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>
                <a:solidFill>
                  <a:srgbClr val="FF3300"/>
                </a:solidFill>
                <a:effectLst/>
                <a:latin typeface="Arial" charset="0"/>
              </a:rPr>
              <a:t>4</a:t>
            </a:r>
          </a:p>
        </p:txBody>
      </p:sp>
      <p:pic>
        <p:nvPicPr>
          <p:cNvPr id="65546" name="Picture 10" descr="attachment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52400" y="685800"/>
            <a:ext cx="4267200" cy="3048000"/>
          </a:xfrm>
          <a:prstGeom prst="rect">
            <a:avLst/>
          </a:prstGeom>
          <a:solidFill>
            <a:srgbClr val="0033CC"/>
          </a:solidFill>
          <a:ln w="57150">
            <a:solidFill>
              <a:srgbClr val="FF3300"/>
            </a:solidFill>
            <a:miter lim="800000"/>
            <a:headEnd/>
            <a:tailEnd/>
          </a:ln>
        </p:spPr>
      </p:pic>
      <p:sp>
        <p:nvSpPr>
          <p:cNvPr id="65547" name="Text Box 11"/>
          <p:cNvSpPr txBox="1">
            <a:spLocks noChangeArrowheads="1"/>
          </p:cNvSpPr>
          <p:nvPr/>
        </p:nvSpPr>
        <p:spPr bwMode="auto">
          <a:xfrm>
            <a:off x="2286000" y="3352800"/>
            <a:ext cx="685800" cy="366713"/>
          </a:xfrm>
          <a:prstGeom prst="rect">
            <a:avLst/>
          </a:prstGeom>
          <a:solidFill>
            <a:srgbClr val="00CCFF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>
                <a:solidFill>
                  <a:srgbClr val="FF3300"/>
                </a:solidFill>
                <a:effectLst/>
                <a:latin typeface="Arial" charset="0"/>
              </a:rPr>
              <a:t>1</a:t>
            </a:r>
          </a:p>
        </p:txBody>
      </p:sp>
      <p:pic>
        <p:nvPicPr>
          <p:cNvPr id="65548" name="Picture 12" descr="khauhieu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685800"/>
            <a:ext cx="4724400" cy="6172200"/>
          </a:xfrm>
          <a:prstGeom prst="rect">
            <a:avLst/>
          </a:prstGeom>
          <a:noFill/>
          <a:ln w="38100">
            <a:solidFill>
              <a:srgbClr val="FF3300"/>
            </a:solidFill>
            <a:miter lim="800000"/>
            <a:headEnd/>
            <a:tailEnd/>
          </a:ln>
        </p:spPr>
      </p:pic>
      <p:pic>
        <p:nvPicPr>
          <p:cNvPr id="65549" name="Picture 13" descr="ImageView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724400" y="685800"/>
            <a:ext cx="4419600" cy="6172200"/>
          </a:xfrm>
          <a:prstGeom prst="rect">
            <a:avLst/>
          </a:prstGeom>
          <a:noFill/>
          <a:ln w="38100">
            <a:solidFill>
              <a:srgbClr val="FF3300"/>
            </a:solidFill>
            <a:miter lim="800000"/>
            <a:headEnd/>
            <a:tailEnd/>
          </a:ln>
        </p:spPr>
      </p:pic>
    </p:spTree>
  </p:cSld>
  <p:clrMapOvr>
    <a:masterClrMapping/>
  </p:clrMapOvr>
  <p:transition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655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2000"/>
                                        <p:tgtEl>
                                          <p:spTgt spid="655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867" name="Group 27"/>
          <p:cNvGrpSpPr>
            <a:grpSpLocks/>
          </p:cNvGrpSpPr>
          <p:nvPr/>
        </p:nvGrpSpPr>
        <p:grpSpPr bwMode="auto">
          <a:xfrm>
            <a:off x="1906588" y="179388"/>
            <a:ext cx="4724400" cy="609600"/>
            <a:chOff x="2350" y="1008"/>
            <a:chExt cx="1826" cy="534"/>
          </a:xfrm>
        </p:grpSpPr>
        <p:pic>
          <p:nvPicPr>
            <p:cNvPr id="36868" name="Picture 28" descr="SPARKLES"/>
            <p:cNvPicPr>
              <a:picLocks noChangeAspect="1" noChangeArrowheads="1" noCrop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3790" y="1008"/>
              <a:ext cx="386" cy="4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6869" name="Picture 29" descr="SPARKLES"/>
            <p:cNvPicPr>
              <a:picLocks noChangeAspect="1" noChangeArrowheads="1" noCrop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3408" y="1050"/>
              <a:ext cx="386" cy="4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6870" name="Picture 30" descr="SPARKLES"/>
            <p:cNvPicPr>
              <a:picLocks noChangeAspect="1" noChangeArrowheads="1" noCrop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2784" y="1008"/>
              <a:ext cx="386" cy="4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6871" name="Picture 31" descr="SPARKLES"/>
            <p:cNvPicPr>
              <a:picLocks noChangeAspect="1" noChangeArrowheads="1" noCrop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2350" y="1056"/>
              <a:ext cx="386" cy="4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36874" name="Rectangle 10"/>
          <p:cNvSpPr>
            <a:spLocks noChangeArrowheads="1"/>
          </p:cNvSpPr>
          <p:nvPr/>
        </p:nvSpPr>
        <p:spPr bwMode="auto">
          <a:xfrm>
            <a:off x="3657600" y="6400800"/>
            <a:ext cx="2286000" cy="4572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6876" name="WordArt 12"/>
          <p:cNvSpPr>
            <a:spLocks noChangeArrowheads="1" noChangeShapeType="1" noTextEdit="1"/>
          </p:cNvSpPr>
          <p:nvPr/>
        </p:nvSpPr>
        <p:spPr bwMode="auto">
          <a:xfrm>
            <a:off x="1143000" y="685800"/>
            <a:ext cx="6934200" cy="5715000"/>
          </a:xfrm>
          <a:prstGeom prst="rect">
            <a:avLst/>
          </a:prstGeom>
        </p:spPr>
        <p:txBody>
          <a:bodyPr spcFirstLastPara="1" wrap="none" fromWordArt="1">
            <a:prstTxWarp prst="textArchUp">
              <a:avLst>
                <a:gd name="adj" fmla="val 10924239"/>
              </a:avLst>
            </a:prstTxWarp>
          </a:bodyPr>
          <a:lstStyle/>
          <a:p>
            <a:pPr algn="ctr"/>
            <a:r>
              <a:rPr lang="en-US" sz="3600" kern="10" spc="-360">
                <a:ln w="12700">
                  <a:solidFill>
                    <a:srgbClr val="000099"/>
                  </a:solidFill>
                  <a:round/>
                  <a:headEnd/>
                  <a:tailEnd/>
                </a:ln>
                <a:solidFill>
                  <a:srgbClr val="33CCFF"/>
                </a:solidFill>
                <a:effectLst>
                  <a:outerShdw dist="125724" dir="18900000" algn="ctr" rotWithShape="0">
                    <a:srgbClr val="000099"/>
                  </a:outerShdw>
                </a:effectLst>
                <a:latin typeface=".VnTime"/>
              </a:rPr>
              <a:t>Xin ch©n thµnh c¶m ¬n!</a:t>
            </a:r>
          </a:p>
        </p:txBody>
      </p:sp>
      <p:pic>
        <p:nvPicPr>
          <p:cNvPr id="36877" name="Picture 23" descr="SPARKLES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6200000">
            <a:off x="-92869" y="1615281"/>
            <a:ext cx="954088" cy="7715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878" name="Picture 24" descr="SPARKLES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6200000">
            <a:off x="8138319" y="2224881"/>
            <a:ext cx="954088" cy="771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879" name="Picture 25" descr="SPARKLES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6200000">
            <a:off x="-91281" y="3063081"/>
            <a:ext cx="954088" cy="771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880" name="Picture 26" descr="SPARKLES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6200000">
            <a:off x="361156" y="4134644"/>
            <a:ext cx="954088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881" name="Picture 23" descr="SPARKLES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6200000">
            <a:off x="8062119" y="853281"/>
            <a:ext cx="954088" cy="771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882" name="Picture 26" descr="SPARKLES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6200000">
            <a:off x="6538119" y="4510881"/>
            <a:ext cx="954088" cy="771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883" name="Picture 26" descr="SPARKLES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6200000">
            <a:off x="4023519" y="2072481"/>
            <a:ext cx="954088" cy="771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884" name="Picture 26" descr="SPARKLES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6200000">
            <a:off x="6228556" y="5771357"/>
            <a:ext cx="954087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885" name="Picture 21" descr="2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76800" y="1981200"/>
            <a:ext cx="1892300" cy="2133600"/>
          </a:xfrm>
          <a:prstGeom prst="rect">
            <a:avLst/>
          </a:prstGeom>
          <a:noFill/>
        </p:spPr>
      </p:pic>
      <p:pic>
        <p:nvPicPr>
          <p:cNvPr id="36886" name="Picture 26" descr="SPARKLES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6200000">
            <a:off x="444500" y="5640388"/>
            <a:ext cx="954088" cy="1357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887" name="Picture 26" descr="SPARKLES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6200000">
            <a:off x="2270919" y="3444081"/>
            <a:ext cx="954088" cy="771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888" name="Picture 26" descr="SPARKLES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6200000">
            <a:off x="5148263" y="5367337"/>
            <a:ext cx="990600" cy="771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889" name="Picture 26" descr="SPARKLES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6200000">
            <a:off x="5928519" y="3291681"/>
            <a:ext cx="954088" cy="771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890" name="Picture 26" descr="SPARKLES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6200000">
            <a:off x="2670175" y="4337050"/>
            <a:ext cx="1524000" cy="1231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891" name="Picture 26" descr="SPARKLES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6200000">
            <a:off x="3794919" y="5537994"/>
            <a:ext cx="954087" cy="1685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892" name="Picture 26" descr="SPARKLES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6200000">
            <a:off x="7943056" y="5163344"/>
            <a:ext cx="954088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893" name="Picture 26" descr="SPARKLES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6200000">
            <a:off x="5318919" y="4434681"/>
            <a:ext cx="954088" cy="771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894" name="Picture 26" descr="SPARKLES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6200000">
            <a:off x="7757319" y="4434681"/>
            <a:ext cx="954088" cy="771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895" name="Picture 26" descr="SPARKLES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6200000">
            <a:off x="5471319" y="2301081"/>
            <a:ext cx="954088" cy="771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896" name="Picture 26" descr="SPARKLES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6200000">
            <a:off x="2804319" y="2529681"/>
            <a:ext cx="954088" cy="771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897" name="Picture 26" descr="SPARKLES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6200000">
            <a:off x="1280319" y="3748881"/>
            <a:ext cx="954088" cy="771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898" name="Picture 23" descr="SPARKLES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6200000">
            <a:off x="746919" y="1081881"/>
            <a:ext cx="954088" cy="771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899" name="Picture 23" descr="SPARKLES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6200000">
            <a:off x="6766719" y="624681"/>
            <a:ext cx="954088" cy="771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901" name="Picture 24" descr="SPARKLES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6200000">
            <a:off x="8062119" y="3596481"/>
            <a:ext cx="954088" cy="771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902" name="Picture 26" descr="SPARKLES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6200000">
            <a:off x="1432719" y="2148681"/>
            <a:ext cx="954088" cy="771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903" name="Picture 39" descr="2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4600" y="1981200"/>
            <a:ext cx="1892300" cy="2133600"/>
          </a:xfrm>
          <a:prstGeom prst="rect">
            <a:avLst/>
          </a:prstGeom>
          <a:noFill/>
        </p:spPr>
      </p:pic>
      <p:pic>
        <p:nvPicPr>
          <p:cNvPr id="36904" name="Picture 23" descr="SPARKLES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6200000">
            <a:off x="61119" y="91281"/>
            <a:ext cx="954088" cy="771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905" name="Picture 23" descr="SPARKLES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6200000">
            <a:off x="3032919" y="1310481"/>
            <a:ext cx="954088" cy="771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906" name="Picture 23" descr="SPARKLES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6200000">
            <a:off x="6690519" y="2072481"/>
            <a:ext cx="954088" cy="771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907" name="Picture 24" descr="SPARKLES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6200000">
            <a:off x="7376319" y="2910681"/>
            <a:ext cx="954088" cy="771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909" name="Picture 24" descr="SPARKLES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6200000">
            <a:off x="5242719" y="2072481"/>
            <a:ext cx="954088" cy="771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910" name="Picture 26" descr="SPARKLES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6200000">
            <a:off x="3032919" y="3063081"/>
            <a:ext cx="954088" cy="771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911" name="Picture 26" descr="SPARKLES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6200000">
            <a:off x="442119" y="3825081"/>
            <a:ext cx="954088" cy="771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914" name="Picture 26" descr="SPARKLES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6200000">
            <a:off x="1409700" y="4991100"/>
            <a:ext cx="990600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915" name="Picture 26" descr="SPARKLES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6200000">
            <a:off x="4175919" y="3520281"/>
            <a:ext cx="954088" cy="771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68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1" dur="500"/>
                                        <p:tgtEl>
                                          <p:spTgt spid="368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" dur="500"/>
                                        <p:tgtEl>
                                          <p:spTgt spid="369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87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5172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225" y="4763"/>
            <a:ext cx="9144000" cy="6848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35173" name="Text Box 5"/>
          <p:cNvSpPr txBox="1">
            <a:spLocks noChangeArrowheads="1"/>
          </p:cNvSpPr>
          <p:nvPr/>
        </p:nvSpPr>
        <p:spPr bwMode="auto">
          <a:xfrm>
            <a:off x="304800" y="914400"/>
            <a:ext cx="8534400" cy="3567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800" b="1">
                <a:effectLst>
                  <a:outerShdw blurRad="38100" dist="38100" dir="2700000" algn="tl">
                    <a:srgbClr val="C0C0C0"/>
                  </a:outerShdw>
                </a:effectLst>
              </a:rPr>
              <a:t>KHOA HỌC</a:t>
            </a:r>
          </a:p>
          <a:p>
            <a:pPr algn="ctr">
              <a:spcBef>
                <a:spcPct val="50000"/>
              </a:spcBef>
            </a:pPr>
            <a:r>
              <a:rPr lang="en-US" sz="7200" b="1">
                <a:solidFill>
                  <a:srgbClr val="FF006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Không khí có những tính chất gì?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1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51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51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351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17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4" dur="1" fill="hold"/>
                                        <p:tgtEl>
                                          <p:spTgt spid="13517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8484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48485" name="Text Box 5"/>
          <p:cNvSpPr txBox="1">
            <a:spLocks noChangeArrowheads="1"/>
          </p:cNvSpPr>
          <p:nvPr/>
        </p:nvSpPr>
        <p:spPr bwMode="auto">
          <a:xfrm>
            <a:off x="685800" y="1066800"/>
            <a:ext cx="4343400" cy="155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800" b="1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1. Tính chất của không khí</a:t>
            </a:r>
          </a:p>
        </p:txBody>
      </p:sp>
      <p:sp>
        <p:nvSpPr>
          <p:cNvPr id="148486" name="Text Box 6"/>
          <p:cNvSpPr txBox="1">
            <a:spLocks noChangeArrowheads="1"/>
          </p:cNvSpPr>
          <p:nvPr/>
        </p:nvSpPr>
        <p:spPr bwMode="auto">
          <a:xfrm>
            <a:off x="5334000" y="838200"/>
            <a:ext cx="44958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400">
                <a:effectLst>
                  <a:outerShdw blurRad="38100" dist="38100" dir="2700000" algn="tl">
                    <a:srgbClr val="C0C0C0"/>
                  </a:outerShdw>
                </a:effectLst>
              </a:rPr>
              <a:t>Góc trải nghiệm</a:t>
            </a:r>
          </a:p>
        </p:txBody>
      </p:sp>
      <p:sp>
        <p:nvSpPr>
          <p:cNvPr id="148487" name="Text Box 7"/>
          <p:cNvSpPr txBox="1">
            <a:spLocks noChangeArrowheads="1"/>
          </p:cNvSpPr>
          <p:nvPr/>
        </p:nvSpPr>
        <p:spPr bwMode="auto">
          <a:xfrm>
            <a:off x="5715000" y="3124200"/>
            <a:ext cx="44958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400">
                <a:effectLst>
                  <a:outerShdw blurRad="38100" dist="38100" dir="2700000" algn="tl">
                    <a:srgbClr val="C0C0C0"/>
                  </a:outerShdw>
                </a:effectLst>
              </a:rPr>
              <a:t>Góc quan sát</a:t>
            </a:r>
          </a:p>
        </p:txBody>
      </p:sp>
      <p:sp>
        <p:nvSpPr>
          <p:cNvPr id="148488" name="Text Box 8"/>
          <p:cNvSpPr txBox="1">
            <a:spLocks noChangeArrowheads="1"/>
          </p:cNvSpPr>
          <p:nvPr/>
        </p:nvSpPr>
        <p:spPr bwMode="auto">
          <a:xfrm>
            <a:off x="5638800" y="5486400"/>
            <a:ext cx="44958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400">
                <a:effectLst>
                  <a:outerShdw blurRad="38100" dist="38100" dir="2700000" algn="tl">
                    <a:srgbClr val="C0C0C0"/>
                  </a:outerShdw>
                </a:effectLst>
              </a:rPr>
              <a:t>Góc khám phá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484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4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484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84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4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484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484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4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484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484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8485" grpId="0"/>
      <p:bldP spid="148486" grpId="0"/>
      <p:bldP spid="148487" grpId="0"/>
      <p:bldP spid="14848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0532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5400"/>
            <a:ext cx="9144000" cy="683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50533" name="Text Box 5"/>
          <p:cNvSpPr txBox="1">
            <a:spLocks noChangeArrowheads="1"/>
          </p:cNvSpPr>
          <p:nvPr/>
        </p:nvSpPr>
        <p:spPr bwMode="auto">
          <a:xfrm>
            <a:off x="304800" y="3294063"/>
            <a:ext cx="8534400" cy="2616200"/>
          </a:xfrm>
          <a:prstGeom prst="rect">
            <a:avLst/>
          </a:prstGeom>
          <a:solidFill>
            <a:schemeClr val="bg1"/>
          </a:solidFill>
          <a:ln w="57150">
            <a:solidFill>
              <a:srgbClr val="000099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5400" b="1">
                <a:solidFill>
                  <a:srgbClr val="CC0066"/>
                </a:solidFill>
                <a:effectLst/>
              </a:rPr>
              <a:t>Sử dụng các giác quan(mắt, mũi, lưỡi) để nhận biết màu sắc, mùi, vị của không khí.</a:t>
            </a:r>
          </a:p>
        </p:txBody>
      </p:sp>
      <p:sp>
        <p:nvSpPr>
          <p:cNvPr id="150534" name="AutoShape 6"/>
          <p:cNvSpPr>
            <a:spLocks noChangeArrowheads="1"/>
          </p:cNvSpPr>
          <p:nvPr/>
        </p:nvSpPr>
        <p:spPr bwMode="auto">
          <a:xfrm>
            <a:off x="3886200" y="-76200"/>
            <a:ext cx="4953000" cy="2743200"/>
          </a:xfrm>
          <a:prstGeom prst="cloudCallout">
            <a:avLst>
              <a:gd name="adj1" fmla="val -32306"/>
              <a:gd name="adj2" fmla="val 42653"/>
            </a:avLst>
          </a:prstGeom>
          <a:solidFill>
            <a:schemeClr val="accent2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 algn="ctr" eaLnBrk="1" hangingPunct="1"/>
            <a:r>
              <a:rPr lang="en-US" sz="4400" b="1">
                <a:solidFill>
                  <a:srgbClr val="0000FF"/>
                </a:solidFill>
                <a:effectLst/>
              </a:rPr>
              <a:t>Góc </a:t>
            </a:r>
          </a:p>
          <a:p>
            <a:pPr algn="ctr" eaLnBrk="1" hangingPunct="1"/>
            <a:r>
              <a:rPr lang="en-US" sz="4400" b="1">
                <a:solidFill>
                  <a:srgbClr val="0000FF"/>
                </a:solidFill>
                <a:effectLst/>
              </a:rPr>
              <a:t>trải nghiệm</a:t>
            </a:r>
            <a:r>
              <a:rPr lang="en-US" sz="4400">
                <a:solidFill>
                  <a:srgbClr val="0000FF"/>
                </a:solidFill>
                <a:effectLst/>
              </a:rPr>
              <a:t>:</a:t>
            </a:r>
          </a:p>
          <a:p>
            <a:pPr algn="ctr"/>
            <a:endParaRPr lang="en-US" sz="4400"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505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5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1505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5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1505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0533" grpId="0" animBg="1"/>
      <p:bldP spid="15053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155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5400"/>
            <a:ext cx="9144000" cy="683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51555" name="Text Box 3"/>
          <p:cNvSpPr txBox="1">
            <a:spLocks noChangeArrowheads="1"/>
          </p:cNvSpPr>
          <p:nvPr/>
        </p:nvSpPr>
        <p:spPr bwMode="auto">
          <a:xfrm>
            <a:off x="381000" y="2657475"/>
            <a:ext cx="8534400" cy="3438525"/>
          </a:xfrm>
          <a:prstGeom prst="rect">
            <a:avLst/>
          </a:prstGeom>
          <a:solidFill>
            <a:schemeClr val="bg1"/>
          </a:solidFill>
          <a:ln w="57150">
            <a:solidFill>
              <a:srgbClr val="000099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 sz="5400" b="1">
              <a:solidFill>
                <a:srgbClr val="CC0066"/>
              </a:solidFill>
              <a:effectLst/>
            </a:endParaRPr>
          </a:p>
          <a:p>
            <a:pPr>
              <a:spcBef>
                <a:spcPct val="50000"/>
              </a:spcBef>
            </a:pPr>
            <a:endParaRPr lang="en-US" sz="5400" b="1">
              <a:solidFill>
                <a:srgbClr val="CC0066"/>
              </a:solidFill>
              <a:effectLst/>
            </a:endParaRPr>
          </a:p>
          <a:p>
            <a:pPr>
              <a:spcBef>
                <a:spcPct val="50000"/>
              </a:spcBef>
            </a:pPr>
            <a:endParaRPr lang="en-US" sz="5400" b="1">
              <a:solidFill>
                <a:srgbClr val="CC0066"/>
              </a:solidFill>
              <a:effectLst/>
            </a:endParaRPr>
          </a:p>
        </p:txBody>
      </p:sp>
      <p:sp>
        <p:nvSpPr>
          <p:cNvPr id="151556" name="AutoShape 4"/>
          <p:cNvSpPr>
            <a:spLocks noChangeArrowheads="1"/>
          </p:cNvSpPr>
          <p:nvPr/>
        </p:nvSpPr>
        <p:spPr bwMode="auto">
          <a:xfrm>
            <a:off x="3886200" y="-76200"/>
            <a:ext cx="4953000" cy="2743200"/>
          </a:xfrm>
          <a:prstGeom prst="cloudCallout">
            <a:avLst>
              <a:gd name="adj1" fmla="val -32306"/>
              <a:gd name="adj2" fmla="val 42653"/>
            </a:avLst>
          </a:prstGeom>
          <a:solidFill>
            <a:schemeClr val="accent2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 algn="ctr" eaLnBrk="1" hangingPunct="1"/>
            <a:r>
              <a:rPr lang="en-US" sz="4400" b="1">
                <a:solidFill>
                  <a:srgbClr val="0000FF"/>
                </a:solidFill>
                <a:effectLst/>
              </a:rPr>
              <a:t>Góc </a:t>
            </a:r>
          </a:p>
          <a:p>
            <a:pPr algn="ctr" eaLnBrk="1" hangingPunct="1"/>
            <a:r>
              <a:rPr lang="en-US" sz="4400" b="1">
                <a:solidFill>
                  <a:srgbClr val="0000FF"/>
                </a:solidFill>
                <a:effectLst/>
              </a:rPr>
              <a:t>trải nghiệm</a:t>
            </a:r>
            <a:r>
              <a:rPr lang="en-US" sz="4400">
                <a:solidFill>
                  <a:srgbClr val="0000FF"/>
                </a:solidFill>
                <a:effectLst/>
              </a:rPr>
              <a:t>:</a:t>
            </a:r>
          </a:p>
          <a:p>
            <a:pPr algn="ctr"/>
            <a:endParaRPr lang="en-US" sz="4400"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151559" name="Text Box 7"/>
          <p:cNvSpPr txBox="1">
            <a:spLocks noChangeArrowheads="1"/>
          </p:cNvSpPr>
          <p:nvPr/>
        </p:nvSpPr>
        <p:spPr bwMode="auto">
          <a:xfrm>
            <a:off x="1447800" y="3352800"/>
            <a:ext cx="7391400" cy="131127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000" b="1">
                <a:solidFill>
                  <a:srgbClr val="000099"/>
                </a:solidFill>
                <a:effectLst/>
              </a:rPr>
              <a:t>Không khí trong suốt, không màu, không mùi, không vị.</a:t>
            </a:r>
          </a:p>
        </p:txBody>
      </p:sp>
      <p:sp>
        <p:nvSpPr>
          <p:cNvPr id="151560" name="AutoShape 8"/>
          <p:cNvSpPr>
            <a:spLocks noChangeArrowheads="1"/>
          </p:cNvSpPr>
          <p:nvPr/>
        </p:nvSpPr>
        <p:spPr bwMode="auto">
          <a:xfrm>
            <a:off x="304800" y="3276600"/>
            <a:ext cx="762000" cy="1295400"/>
          </a:xfrm>
          <a:prstGeom prst="notchedRightArrow">
            <a:avLst>
              <a:gd name="adj1" fmla="val 50000"/>
              <a:gd name="adj2" fmla="val 25000"/>
            </a:avLst>
          </a:prstGeom>
          <a:solidFill>
            <a:srgbClr val="FF006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515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1515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5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1515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5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0" dur="2000"/>
                                        <p:tgtEl>
                                          <p:spTgt spid="1515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5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3" dur="2000"/>
                                        <p:tgtEl>
                                          <p:spTgt spid="1515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1555" grpId="0" animBg="1"/>
      <p:bldP spid="151556" grpId="0" animBg="1"/>
      <p:bldP spid="151559" grpId="0" animBg="1"/>
      <p:bldP spid="15156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1316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4763"/>
            <a:ext cx="9144000" cy="6848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aphicFrame>
        <p:nvGraphicFramePr>
          <p:cNvPr id="141318" name="Diagram 6"/>
          <p:cNvGraphicFramePr>
            <a:graphicFrameLocks/>
          </p:cNvGraphicFramePr>
          <p:nvPr/>
        </p:nvGraphicFramePr>
        <p:xfrm>
          <a:off x="2286000" y="457200"/>
          <a:ext cx="4572000" cy="4572000"/>
        </p:xfrm>
        <a:graphic>
          <a:graphicData uri="http://schemas.openxmlformats.org/drawingml/2006/compatibility">
            <com:legacyDrawing xmlns:com="http://schemas.openxmlformats.org/drawingml/2006/compatibility" spid="_x0000_s141318"/>
          </a:graphicData>
        </a:graphic>
      </p:graphicFrame>
      <p:sp>
        <p:nvSpPr>
          <p:cNvPr id="141326" name="Oval 14"/>
          <p:cNvSpPr>
            <a:spLocks noChangeArrowheads="1"/>
          </p:cNvSpPr>
          <p:nvPr/>
        </p:nvSpPr>
        <p:spPr bwMode="auto">
          <a:xfrm>
            <a:off x="3581400" y="1905000"/>
            <a:ext cx="1981200" cy="1676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1327" name="Text Box 15"/>
          <p:cNvSpPr txBox="1">
            <a:spLocks noChangeArrowheads="1"/>
          </p:cNvSpPr>
          <p:nvPr/>
        </p:nvSpPr>
        <p:spPr bwMode="auto">
          <a:xfrm>
            <a:off x="3733800" y="2209800"/>
            <a:ext cx="1752600" cy="160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600">
                <a:effectLst>
                  <a:outerShdw blurRad="38100" dist="38100" dir="2700000" algn="tl">
                    <a:srgbClr val="C0C0C0"/>
                  </a:outerShdw>
                </a:effectLst>
              </a:rPr>
              <a:t>Đổi nhóm</a:t>
            </a:r>
          </a:p>
          <a:p>
            <a:pPr algn="ctr">
              <a:spcBef>
                <a:spcPct val="50000"/>
              </a:spcBef>
            </a:pPr>
            <a:endParaRPr lang="en-US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1413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Dgm spid="14131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029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750" y="15875"/>
            <a:ext cx="9144000" cy="813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40292" name="Picture 4" descr="k1"/>
          <p:cNvPicPr>
            <a:picLocks noChangeAspect="1" noChangeArrowheads="1"/>
          </p:cNvPicPr>
          <p:nvPr/>
        </p:nvPicPr>
        <p:blipFill>
          <a:blip r:embed="rId3" cstate="print"/>
          <a:srcRect l="11957" t="13432" r="3261"/>
          <a:stretch>
            <a:fillRect/>
          </a:stretch>
        </p:blipFill>
        <p:spPr bwMode="auto">
          <a:xfrm>
            <a:off x="0" y="2286000"/>
            <a:ext cx="9144000" cy="9296400"/>
          </a:xfrm>
          <a:prstGeom prst="rect">
            <a:avLst/>
          </a:prstGeom>
          <a:solidFill>
            <a:srgbClr val="FF0066"/>
          </a:solidFill>
          <a:ln w="38100">
            <a:solidFill>
              <a:srgbClr val="FF3300"/>
            </a:solidFill>
            <a:miter lim="800000"/>
            <a:headEnd/>
            <a:tailEnd/>
          </a:ln>
        </p:spPr>
      </p:pic>
      <p:sp>
        <p:nvSpPr>
          <p:cNvPr id="140293" name="Oval 5"/>
          <p:cNvSpPr>
            <a:spLocks noChangeArrowheads="1"/>
          </p:cNvSpPr>
          <p:nvPr/>
        </p:nvSpPr>
        <p:spPr bwMode="auto">
          <a:xfrm>
            <a:off x="1295400" y="381000"/>
            <a:ext cx="6781800" cy="1447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 sz="2000"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140294" name="Text Box 6"/>
          <p:cNvSpPr txBox="1">
            <a:spLocks noChangeArrowheads="1"/>
          </p:cNvSpPr>
          <p:nvPr/>
        </p:nvSpPr>
        <p:spPr bwMode="auto">
          <a:xfrm>
            <a:off x="2057400" y="533400"/>
            <a:ext cx="4724400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6000">
                <a:effectLst>
                  <a:outerShdw blurRad="38100" dist="38100" dir="2700000" algn="tl">
                    <a:srgbClr val="C0C0C0"/>
                  </a:outerShdw>
                </a:effectLst>
              </a:rPr>
              <a:t>Thi thổi bóng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9271" name="Picture 7" descr="k1"/>
          <p:cNvPicPr>
            <a:picLocks noChangeAspect="1" noChangeArrowheads="1"/>
          </p:cNvPicPr>
          <p:nvPr/>
        </p:nvPicPr>
        <p:blipFill>
          <a:blip r:embed="rId2" cstate="print"/>
          <a:srcRect l="11957" t="60957" r="3261"/>
          <a:stretch>
            <a:fillRect/>
          </a:stretch>
        </p:blipFill>
        <p:spPr bwMode="auto">
          <a:xfrm>
            <a:off x="152400" y="1905000"/>
            <a:ext cx="8763000" cy="3733800"/>
          </a:xfrm>
          <a:prstGeom prst="rect">
            <a:avLst/>
          </a:prstGeom>
          <a:solidFill>
            <a:srgbClr val="FF0066"/>
          </a:solidFill>
          <a:ln w="38100">
            <a:solidFill>
              <a:srgbClr val="FF3300"/>
            </a:solidFill>
            <a:miter lim="800000"/>
            <a:headEnd/>
            <a:tailEnd/>
          </a:ln>
        </p:spPr>
      </p:pic>
      <p:sp>
        <p:nvSpPr>
          <p:cNvPr id="139275" name="AutoShape 11"/>
          <p:cNvSpPr>
            <a:spLocks noChangeArrowheads="1"/>
          </p:cNvSpPr>
          <p:nvPr/>
        </p:nvSpPr>
        <p:spPr bwMode="auto">
          <a:xfrm>
            <a:off x="5638800" y="0"/>
            <a:ext cx="3505200" cy="1524000"/>
          </a:xfrm>
          <a:prstGeom prst="wedgeRoundRectCallout">
            <a:avLst>
              <a:gd name="adj1" fmla="val -19972"/>
              <a:gd name="adj2" fmla="val 69690"/>
              <a:gd name="adj3" fmla="val 16667"/>
            </a:avLst>
          </a:prstGeom>
          <a:solidFill>
            <a:schemeClr val="accent1"/>
          </a:solidFill>
          <a:ln w="38100">
            <a:solidFill>
              <a:srgbClr val="FF0066"/>
            </a:solidFill>
            <a:miter lim="800000"/>
            <a:headEnd/>
            <a:tailEnd/>
          </a:ln>
          <a:effectLst/>
        </p:spPr>
        <p:txBody>
          <a:bodyPr/>
          <a:lstStyle/>
          <a:p>
            <a:pPr algn="ctr"/>
            <a:r>
              <a:rPr lang="en-US" sz="4800" b="1">
                <a:effectLst>
                  <a:outerShdw blurRad="38100" dist="38100" dir="2700000" algn="tl">
                    <a:srgbClr val="FFFFFF"/>
                  </a:outerShdw>
                </a:effectLst>
              </a:rPr>
              <a:t>Góc quan sát</a:t>
            </a:r>
          </a:p>
        </p:txBody>
      </p:sp>
      <p:sp>
        <p:nvSpPr>
          <p:cNvPr id="139276" name="Text Box 12"/>
          <p:cNvSpPr txBox="1">
            <a:spLocks noChangeArrowheads="1"/>
          </p:cNvSpPr>
          <p:nvPr/>
        </p:nvSpPr>
        <p:spPr bwMode="auto">
          <a:xfrm>
            <a:off x="838200" y="5943600"/>
            <a:ext cx="8839200" cy="64135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 b="1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Không khí  không có hình dạng nhất định. </a:t>
            </a:r>
          </a:p>
        </p:txBody>
      </p:sp>
      <p:sp>
        <p:nvSpPr>
          <p:cNvPr id="139277" name="AutoShape 13"/>
          <p:cNvSpPr>
            <a:spLocks noChangeArrowheads="1"/>
          </p:cNvSpPr>
          <p:nvPr/>
        </p:nvSpPr>
        <p:spPr bwMode="auto">
          <a:xfrm>
            <a:off x="0" y="5638800"/>
            <a:ext cx="838200" cy="1295400"/>
          </a:xfrm>
          <a:prstGeom prst="notchedRightArrow">
            <a:avLst>
              <a:gd name="adj1" fmla="val 50000"/>
              <a:gd name="adj2" fmla="val 25000"/>
            </a:avLst>
          </a:prstGeom>
          <a:solidFill>
            <a:srgbClr val="FF006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392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392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392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392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392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392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9275" grpId="0" animBg="1"/>
      <p:bldP spid="139276" grpId="0" animBg="1"/>
      <p:bldP spid="13927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434" name="AutoShape 2"/>
          <p:cNvSpPr>
            <a:spLocks/>
          </p:cNvSpPr>
          <p:nvPr/>
        </p:nvSpPr>
        <p:spPr bwMode="auto">
          <a:xfrm rot="10800000">
            <a:off x="0" y="0"/>
            <a:ext cx="3810000" cy="1066800"/>
          </a:xfrm>
          <a:prstGeom prst="borderCallout3">
            <a:avLst>
              <a:gd name="adj1" fmla="val 89282"/>
              <a:gd name="adj2" fmla="val 102000"/>
              <a:gd name="adj3" fmla="val 89282"/>
              <a:gd name="adj4" fmla="val 102000"/>
              <a:gd name="adj5" fmla="val 33778"/>
              <a:gd name="adj6" fmla="val 102000"/>
              <a:gd name="adj7" fmla="val -21727"/>
              <a:gd name="adj8" fmla="val 89708"/>
            </a:avLst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rot="10800000"/>
          <a:lstStyle/>
          <a:p>
            <a:pPr algn="ctr"/>
            <a:r>
              <a:rPr lang="en-US" sz="4400" b="1">
                <a:effectLst>
                  <a:outerShdw blurRad="38100" dist="38100" dir="2700000" algn="tl">
                    <a:srgbClr val="FFFFFF"/>
                  </a:outerShdw>
                </a:effectLst>
              </a:rPr>
              <a:t>Góc khám phá</a:t>
            </a:r>
          </a:p>
        </p:txBody>
      </p:sp>
      <p:pic>
        <p:nvPicPr>
          <p:cNvPr id="146446" name="Picture 4" descr="k2"/>
          <p:cNvPicPr>
            <a:picLocks noChangeAspect="1" noChangeArrowheads="1"/>
          </p:cNvPicPr>
          <p:nvPr/>
        </p:nvPicPr>
        <p:blipFill>
          <a:blip r:embed="rId2" cstate="print"/>
          <a:srcRect l="14583" r="62500"/>
          <a:stretch>
            <a:fillRect/>
          </a:stretch>
        </p:blipFill>
        <p:spPr bwMode="auto">
          <a:xfrm>
            <a:off x="4724400" y="0"/>
            <a:ext cx="2133600" cy="6553200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</p:spPr>
      </p:pic>
      <p:grpSp>
        <p:nvGrpSpPr>
          <p:cNvPr id="146447" name="Group 15"/>
          <p:cNvGrpSpPr>
            <a:grpSpLocks/>
          </p:cNvGrpSpPr>
          <p:nvPr/>
        </p:nvGrpSpPr>
        <p:grpSpPr bwMode="auto">
          <a:xfrm>
            <a:off x="2587625" y="2057400"/>
            <a:ext cx="3051175" cy="533400"/>
            <a:chOff x="336" y="1491"/>
            <a:chExt cx="1248" cy="256"/>
          </a:xfrm>
        </p:grpSpPr>
        <p:sp>
          <p:nvSpPr>
            <p:cNvPr id="146448" name="Text Box 16"/>
            <p:cNvSpPr txBox="1">
              <a:spLocks noChangeArrowheads="1"/>
            </p:cNvSpPr>
            <p:nvPr/>
          </p:nvSpPr>
          <p:spPr bwMode="auto">
            <a:xfrm>
              <a:off x="336" y="1491"/>
              <a:ext cx="720" cy="256"/>
            </a:xfrm>
            <a:prstGeom prst="rect">
              <a:avLst/>
            </a:prstGeom>
            <a:solidFill>
              <a:srgbClr val="00FFCC"/>
            </a:solidFill>
            <a:ln w="57150">
              <a:solidFill>
                <a:srgbClr val="FF0000"/>
              </a:solidFill>
              <a:miter lim="800000"/>
              <a:headEnd/>
              <a:tailEnd/>
            </a:ln>
            <a:effectLst/>
          </p:spPr>
          <p:txBody>
            <a:bodyPr lIns="62179" tIns="31090" rIns="62179" bIns="31090"/>
            <a:lstStyle/>
            <a:p>
              <a:r>
                <a:rPr lang="en-US" sz="3300" b="1">
                  <a:solidFill>
                    <a:srgbClr val="000000"/>
                  </a:solidFill>
                  <a:effectLst/>
                </a:rPr>
                <a:t>P</a:t>
              </a:r>
              <a:r>
                <a:rPr lang="en-US" sz="3300" b="1">
                  <a:solidFill>
                    <a:srgbClr val="000000"/>
                  </a:solidFill>
                  <a:effectLst/>
                  <a:latin typeface=".VnTime" pitchFamily="34" charset="0"/>
                </a:rPr>
                <a:t>Ýt-t«ng</a:t>
              </a:r>
              <a:endParaRPr lang="en-US" sz="4400">
                <a:effectLst>
                  <a:outerShdw blurRad="38100" dist="38100" dir="2700000" algn="tl">
                    <a:srgbClr val="FFFFFF"/>
                  </a:outerShdw>
                </a:effectLst>
              </a:endParaRPr>
            </a:p>
          </p:txBody>
        </p:sp>
        <p:sp>
          <p:nvSpPr>
            <p:cNvPr id="146449" name="Line 17"/>
            <p:cNvSpPr>
              <a:spLocks noChangeShapeType="1"/>
            </p:cNvSpPr>
            <p:nvPr/>
          </p:nvSpPr>
          <p:spPr bwMode="auto">
            <a:xfrm>
              <a:off x="1056" y="1632"/>
              <a:ext cx="528" cy="0"/>
            </a:xfrm>
            <a:prstGeom prst="line">
              <a:avLst/>
            </a:prstGeom>
            <a:noFill/>
            <a:ln w="57150">
              <a:solidFill>
                <a:srgbClr val="000000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46450" name="Group 18"/>
          <p:cNvGrpSpPr>
            <a:grpSpLocks/>
          </p:cNvGrpSpPr>
          <p:nvPr/>
        </p:nvGrpSpPr>
        <p:grpSpPr bwMode="auto">
          <a:xfrm>
            <a:off x="2590800" y="4114800"/>
            <a:ext cx="2971800" cy="685800"/>
            <a:chOff x="336" y="2732"/>
            <a:chExt cx="1149" cy="256"/>
          </a:xfrm>
        </p:grpSpPr>
        <p:sp>
          <p:nvSpPr>
            <p:cNvPr id="146451" name="Text Box 19"/>
            <p:cNvSpPr txBox="1">
              <a:spLocks noChangeArrowheads="1"/>
            </p:cNvSpPr>
            <p:nvPr/>
          </p:nvSpPr>
          <p:spPr bwMode="auto">
            <a:xfrm>
              <a:off x="336" y="2732"/>
              <a:ext cx="784" cy="256"/>
            </a:xfrm>
            <a:prstGeom prst="rect">
              <a:avLst/>
            </a:prstGeom>
            <a:solidFill>
              <a:srgbClr val="00FFCC"/>
            </a:solidFill>
            <a:ln w="57150">
              <a:solidFill>
                <a:srgbClr val="FF0000"/>
              </a:solidFill>
              <a:miter lim="800000"/>
              <a:headEnd/>
              <a:tailEnd/>
            </a:ln>
            <a:effectLst/>
          </p:spPr>
          <p:txBody>
            <a:bodyPr lIns="62179" tIns="31090" rIns="62179" bIns="31090"/>
            <a:lstStyle/>
            <a:p>
              <a:r>
                <a:rPr lang="en-US" sz="3300" b="1">
                  <a:solidFill>
                    <a:srgbClr val="000000"/>
                  </a:solidFill>
                  <a:effectLst/>
                </a:rPr>
                <a:t>Xi-lanh </a:t>
              </a:r>
              <a:endParaRPr lang="en-US" sz="4400">
                <a:effectLst>
                  <a:outerShdw blurRad="38100" dist="38100" dir="2700000" algn="tl">
                    <a:srgbClr val="FFFFFF"/>
                  </a:outerShdw>
                </a:effectLst>
              </a:endParaRPr>
            </a:p>
          </p:txBody>
        </p:sp>
        <p:sp>
          <p:nvSpPr>
            <p:cNvPr id="146452" name="Line 20"/>
            <p:cNvSpPr>
              <a:spLocks noChangeShapeType="1"/>
            </p:cNvSpPr>
            <p:nvPr/>
          </p:nvSpPr>
          <p:spPr bwMode="auto">
            <a:xfrm flipV="1">
              <a:off x="1152" y="2867"/>
              <a:ext cx="333" cy="13"/>
            </a:xfrm>
            <a:prstGeom prst="line">
              <a:avLst/>
            </a:prstGeom>
            <a:noFill/>
            <a:ln w="57150">
              <a:solidFill>
                <a:srgbClr val="000000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4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464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4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464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4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1464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7.0&quot;&gt;&lt;object type=&quot;1&quot; unique_id=&quot;10001&quot;&gt;&lt;object type=&quot;8&quot; unique_id=&quot;10002&quot;&gt;&lt;/object&gt;&lt;object type=&quot;2&quot; unique_id=&quot;10003&quot;&gt;&lt;object type=&quot;3&quot; unique_id=&quot;10004&quot;&gt;&lt;property id=&quot;20148&quot; value=&quot;5&quot;/&gt;&lt;property id=&quot;20300&quot; value=&quot;Slide 1&quot;/&gt;&lt;property id=&quot;20307&quot; value=&quot;262&quot;/&gt;&lt;/object&gt;&lt;object type=&quot;3&quot; unique_id=&quot;10014&quot;&gt;&lt;property id=&quot;20148&quot; value=&quot;5&quot;/&gt;&lt;property id=&quot;20300&quot; value=&quot;Slide 15&quot;/&gt;&lt;property id=&quot;20307&quot; value=&quot;300&quot;/&gt;&lt;/object&gt;&lt;object type=&quot;3&quot; unique_id=&quot;10018&quot;&gt;&lt;property id=&quot;20148&quot; value=&quot;5&quot;/&gt;&lt;property id=&quot;20300&quot; value=&quot;Slide 17&quot;/&gt;&lt;property id=&quot;20307&quot; value=&quot;314&quot;/&gt;&lt;/object&gt;&lt;object type=&quot;3&quot; unique_id=&quot;10019&quot;&gt;&lt;property id=&quot;20148&quot; value=&quot;5&quot;/&gt;&lt;property id=&quot;20300&quot; value=&quot;Slide 19&quot;/&gt;&lt;property id=&quot;20307&quot; value=&quot;276&quot;/&gt;&lt;/object&gt;&lt;object type=&quot;3&quot; unique_id=&quot;10020&quot;&gt;&lt;property id=&quot;20148&quot; value=&quot;5&quot;/&gt;&lt;property id=&quot;20300&quot; value=&quot;Slide 20&quot;/&gt;&lt;property id=&quot;20307&quot; value=&quot;277&quot;/&gt;&lt;/object&gt;&lt;object type=&quot;3&quot; unique_id=&quot;10021&quot;&gt;&lt;property id=&quot;20148&quot; value=&quot;5&quot;/&gt;&lt;property id=&quot;20300&quot; value=&quot;Slide 21&quot;/&gt;&lt;property id=&quot;20307&quot; value=&quot;265&quot;/&gt;&lt;/object&gt;&lt;object type=&quot;3&quot; unique_id=&quot;10237&quot;&gt;&lt;property id=&quot;20148&quot; value=&quot;5&quot;/&gt;&lt;property id=&quot;20300&quot; value=&quot;Slide 2&quot;/&gt;&lt;property id=&quot;20307&quot; value=&quot;324&quot;/&gt;&lt;/object&gt;&lt;object type=&quot;3&quot; unique_id=&quot;10238&quot;&gt;&lt;property id=&quot;20148&quot; value=&quot;5&quot;/&gt;&lt;property id=&quot;20300&quot; value=&quot;Slide 3&quot;/&gt;&lt;property id=&quot;20307&quot; value=&quot;325&quot;/&gt;&lt;/object&gt;&lt;object type=&quot;3&quot; unique_id=&quot;10481&quot;&gt;&lt;property id=&quot;20148&quot; value=&quot;5&quot;/&gt;&lt;property id=&quot;20300&quot; value=&quot;Slide 4&quot;/&gt;&lt;property id=&quot;20307&quot; value=&quot;329&quot;/&gt;&lt;/object&gt;&lt;object type=&quot;3&quot; unique_id=&quot;10483&quot;&gt;&lt;property id=&quot;20148&quot; value=&quot;5&quot;/&gt;&lt;property id=&quot;20300&quot; value=&quot;Slide 5&quot;/&gt;&lt;property id=&quot;20307&quot; value=&quot;327&quot;/&gt;&lt;/object&gt;&lt;object type=&quot;3&quot; unique_id=&quot;10484&quot;&gt;&lt;property id=&quot;20148&quot; value=&quot;5&quot;/&gt;&lt;property id=&quot;20300&quot; value=&quot;Slide 6&quot;/&gt;&lt;property id=&quot;20307&quot; value=&quot;328&quot;/&gt;&lt;/object&gt;&lt;object type=&quot;3&quot; unique_id=&quot;10487&quot;&gt;&lt;property id=&quot;20148&quot; value=&quot;5&quot;/&gt;&lt;property id=&quot;20300&quot; value=&quot;Slide 10&quot;/&gt;&lt;property id=&quot;20307&quot; value=&quot;333&quot;/&gt;&lt;/object&gt;&lt;object type=&quot;3&quot; unique_id=&quot;10488&quot;&gt;&lt;property id=&quot;20148&quot; value=&quot;5&quot;/&gt;&lt;property id=&quot;20300&quot; value=&quot;Slide 11&quot;/&gt;&lt;property id=&quot;20307&quot; value=&quot;332&quot;/&gt;&lt;/object&gt;&lt;object type=&quot;3&quot; unique_id=&quot;10489&quot;&gt;&lt;property id=&quot;20148&quot; value=&quot;5&quot;/&gt;&lt;property id=&quot;20300&quot; value=&quot;Slide 12&quot;/&gt;&lt;property id=&quot;20307&quot; value=&quot;331&quot;/&gt;&lt;/object&gt;&lt;object type=&quot;3&quot; unique_id=&quot;10614&quot;&gt;&lt;property id=&quot;20148&quot; value=&quot;5&quot;/&gt;&lt;property id=&quot;20300&quot; value=&quot;Slide 18&quot;/&gt;&lt;property id=&quot;20307&quot; value=&quot;335&quot;/&gt;&lt;/object&gt;&lt;object type=&quot;3&quot; unique_id=&quot;10637&quot;&gt;&lt;property id=&quot;20148&quot; value=&quot;5&quot;/&gt;&lt;property id=&quot;20300&quot; value=&quot;Slide 14&quot;/&gt;&lt;property id=&quot;20307&quot; value=&quot;336&quot;/&gt;&lt;/object&gt;&lt;object type=&quot;3&quot; unique_id=&quot;10728&quot;&gt;&lt;property id=&quot;20148&quot; value=&quot;5&quot;/&gt;&lt;property id=&quot;20300&quot; value=&quot;Slide 13&quot;/&gt;&lt;property id=&quot;20307&quot; value=&quot;337&quot;/&gt;&lt;/object&gt;&lt;object type=&quot;3&quot; unique_id=&quot;10936&quot;&gt;&lt;property id=&quot;20148&quot; value=&quot;5&quot;/&gt;&lt;property id=&quot;20300&quot; value=&quot;Slide 7&quot;/&gt;&lt;property id=&quot;20307&quot; value=&quot;339&quot;/&gt;&lt;/object&gt;&lt;object type=&quot;3&quot; unique_id=&quot;10937&quot;&gt;&lt;property id=&quot;20148&quot; value=&quot;5&quot;/&gt;&lt;property id=&quot;20300&quot; value=&quot;Slide 8&quot;/&gt;&lt;property id=&quot;20307&quot; value=&quot;341&quot;/&gt;&lt;/object&gt;&lt;object type=&quot;3&quot; unique_id=&quot;10938&quot;&gt;&lt;property id=&quot;20148&quot; value=&quot;5&quot;/&gt;&lt;property id=&quot;20300&quot; value=&quot;Slide 9&quot;/&gt;&lt;property id=&quot;20307&quot; value=&quot;342&quot;/&gt;&lt;/object&gt;&lt;object type=&quot;3&quot; unique_id=&quot;10939&quot;&gt;&lt;property id=&quot;20148&quot; value=&quot;5&quot;/&gt;&lt;property id=&quot;20300&quot; value=&quot;Slide 16&quot;/&gt;&lt;property id=&quot;20307&quot; value=&quot;338&quot;/&gt;&lt;/object&gt;&lt;/object&gt;&lt;/object&gt;&lt;/database&gt;"/>
  <p:tag name="SECTOMILLISECCONVERTED" val="1"/>
  <p:tag name="VIOLETID" val="11314930"/>
  <p:tag name="VIOLETTITLE" val="KHONG KHI CO NHUNG TINH CHAT GI.zip"/>
  <p:tag name="VIOLETLESSON" val="30"/>
  <p:tag name="VIOLETCATID" val="8048925"/>
  <p:tag name="VIOLETSUBJECT" val="Khoa học 4"/>
  <p:tag name="VIOLETAUTHORID" val="6512926"/>
  <p:tag name="VIOLETAUTHORNAME" val="Nguyễn Kim Sửu"/>
  <p:tag name="VIOLETAUTHORAVATAR" val="no_avatarf.jpg"/>
  <p:tag name="VIOLETAUTHORADDRESS" val="BVD - "/>
  <p:tag name="VIOLETDATE" val="2013-11-27 20:06:43"/>
  <p:tag name="VIOLETHIT" val="365"/>
  <p:tag name="VIOLETLIKE" val="0"/>
</p:tagLst>
</file>

<file path=ppt/theme/theme1.xml><?xml version="1.0" encoding="utf-8"?>
<a:theme xmlns:a="http://schemas.openxmlformats.org/drawingml/2006/main" name="chuyên đề khoa học">
  <a:themeElements>
    <a:clrScheme name="chuyên đề khoa học 6">
      <a:dk1>
        <a:srgbClr val="000000"/>
      </a:dk1>
      <a:lt1>
        <a:srgbClr val="FFFFFF"/>
      </a:lt1>
      <a:dk2>
        <a:srgbClr val="993366"/>
      </a:dk2>
      <a:lt2>
        <a:srgbClr val="CCFFFF"/>
      </a:lt2>
      <a:accent1>
        <a:srgbClr val="CCECFF"/>
      </a:accent1>
      <a:accent2>
        <a:srgbClr val="FFFF99"/>
      </a:accent2>
      <a:accent3>
        <a:srgbClr val="FFFFFF"/>
      </a:accent3>
      <a:accent4>
        <a:srgbClr val="000000"/>
      </a:accent4>
      <a:accent5>
        <a:srgbClr val="E2F4FF"/>
      </a:accent5>
      <a:accent6>
        <a:srgbClr val="E7E78A"/>
      </a:accent6>
      <a:hlink>
        <a:srgbClr val="FFCCFF"/>
      </a:hlink>
      <a:folHlink>
        <a:srgbClr val="FFCCCC"/>
      </a:folHlink>
    </a:clrScheme>
    <a:fontScheme name="chuyên đề khoa học">
      <a:majorFont>
        <a:latin typeface="Arial Black"/>
        <a:ea typeface=""/>
        <a:cs typeface=""/>
      </a:majorFont>
      <a:minorFont>
        <a:latin typeface="Arial Black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</a:defRPr>
        </a:defPPr>
      </a:lstStyle>
    </a:lnDef>
  </a:objectDefaults>
  <a:extraClrSchemeLst>
    <a:extraClrScheme>
      <a:clrScheme name="chuyên đề khoa học 1">
        <a:dk1>
          <a:srgbClr val="AF273E"/>
        </a:dk1>
        <a:lt1>
          <a:srgbClr val="FFCC00"/>
        </a:lt1>
        <a:dk2>
          <a:srgbClr val="000000"/>
        </a:dk2>
        <a:lt2>
          <a:srgbClr val="FFFFFF"/>
        </a:lt2>
        <a:accent1>
          <a:srgbClr val="FF8B17"/>
        </a:accent1>
        <a:accent2>
          <a:srgbClr val="FFE103"/>
        </a:accent2>
        <a:accent3>
          <a:srgbClr val="AAAAAA"/>
        </a:accent3>
        <a:accent4>
          <a:srgbClr val="DAAE00"/>
        </a:accent4>
        <a:accent5>
          <a:srgbClr val="FFC4AB"/>
        </a:accent5>
        <a:accent6>
          <a:srgbClr val="E7CC02"/>
        </a:accent6>
        <a:hlink>
          <a:srgbClr val="FF3399"/>
        </a:hlink>
        <a:folHlink>
          <a:srgbClr val="FE1F08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huyên đề khoa học 2">
        <a:dk1>
          <a:srgbClr val="0000A4"/>
        </a:dk1>
        <a:lt1>
          <a:srgbClr val="CCFFFF"/>
        </a:lt1>
        <a:dk2>
          <a:srgbClr val="000066"/>
        </a:dk2>
        <a:lt2>
          <a:srgbClr val="00FFFF"/>
        </a:lt2>
        <a:accent1>
          <a:srgbClr val="51B2E3"/>
        </a:accent1>
        <a:accent2>
          <a:srgbClr val="04E8AC"/>
        </a:accent2>
        <a:accent3>
          <a:srgbClr val="AAAAB8"/>
        </a:accent3>
        <a:accent4>
          <a:srgbClr val="AEDADA"/>
        </a:accent4>
        <a:accent5>
          <a:srgbClr val="B3D5EF"/>
        </a:accent5>
        <a:accent6>
          <a:srgbClr val="03D29B"/>
        </a:accent6>
        <a:hlink>
          <a:srgbClr val="FF3399"/>
        </a:hlink>
        <a:folHlink>
          <a:srgbClr val="8F5FD5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huyên đề khoa học 3">
        <a:dk1>
          <a:srgbClr val="9F237F"/>
        </a:dk1>
        <a:lt1>
          <a:srgbClr val="FFCC00"/>
        </a:lt1>
        <a:dk2>
          <a:srgbClr val="000000"/>
        </a:dk2>
        <a:lt2>
          <a:srgbClr val="FFFFFF"/>
        </a:lt2>
        <a:accent1>
          <a:srgbClr val="39A6DD"/>
        </a:accent1>
        <a:accent2>
          <a:srgbClr val="FF03E7"/>
        </a:accent2>
        <a:accent3>
          <a:srgbClr val="AAAAAA"/>
        </a:accent3>
        <a:accent4>
          <a:srgbClr val="DAAE00"/>
        </a:accent4>
        <a:accent5>
          <a:srgbClr val="AED0EB"/>
        </a:accent5>
        <a:accent6>
          <a:srgbClr val="E702D1"/>
        </a:accent6>
        <a:hlink>
          <a:srgbClr val="FF3399"/>
        </a:hlink>
        <a:folHlink>
          <a:srgbClr val="753BCB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huyên đề khoa học 4">
        <a:dk1>
          <a:srgbClr val="00603B"/>
        </a:dk1>
        <a:lt1>
          <a:srgbClr val="FFCC00"/>
        </a:lt1>
        <a:dk2>
          <a:srgbClr val="000000"/>
        </a:dk2>
        <a:lt2>
          <a:srgbClr val="FFFFFF"/>
        </a:lt2>
        <a:accent1>
          <a:srgbClr val="39A6DD"/>
        </a:accent1>
        <a:accent2>
          <a:srgbClr val="07FB18"/>
        </a:accent2>
        <a:accent3>
          <a:srgbClr val="AAAAAA"/>
        </a:accent3>
        <a:accent4>
          <a:srgbClr val="DAAE00"/>
        </a:accent4>
        <a:accent5>
          <a:srgbClr val="AED0EB"/>
        </a:accent5>
        <a:accent6>
          <a:srgbClr val="06E315"/>
        </a:accent6>
        <a:hlink>
          <a:srgbClr val="FF3399"/>
        </a:hlink>
        <a:folHlink>
          <a:srgbClr val="753BCB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huyên đề khoa học 5">
        <a:dk1>
          <a:srgbClr val="FF6600"/>
        </a:dk1>
        <a:lt1>
          <a:srgbClr val="FFFFFF"/>
        </a:lt1>
        <a:dk2>
          <a:srgbClr val="003366"/>
        </a:dk2>
        <a:lt2>
          <a:srgbClr val="FFFFFF"/>
        </a:lt2>
        <a:accent1>
          <a:srgbClr val="FF99FF"/>
        </a:accent1>
        <a:accent2>
          <a:srgbClr val="FFFF99"/>
        </a:accent2>
        <a:accent3>
          <a:srgbClr val="AAADB8"/>
        </a:accent3>
        <a:accent4>
          <a:srgbClr val="DADADA"/>
        </a:accent4>
        <a:accent5>
          <a:srgbClr val="FFCAFF"/>
        </a:accent5>
        <a:accent6>
          <a:srgbClr val="E7E78A"/>
        </a:accent6>
        <a:hlink>
          <a:srgbClr val="FF3399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huyên đề khoa học 6">
        <a:dk1>
          <a:srgbClr val="000000"/>
        </a:dk1>
        <a:lt1>
          <a:srgbClr val="FFFFFF"/>
        </a:lt1>
        <a:dk2>
          <a:srgbClr val="993366"/>
        </a:dk2>
        <a:lt2>
          <a:srgbClr val="CCFFFF"/>
        </a:lt2>
        <a:accent1>
          <a:srgbClr val="CCECFF"/>
        </a:accent1>
        <a:accent2>
          <a:srgbClr val="FFFF99"/>
        </a:accent2>
        <a:accent3>
          <a:srgbClr val="FFFFFF"/>
        </a:accent3>
        <a:accent4>
          <a:srgbClr val="000000"/>
        </a:accent4>
        <a:accent5>
          <a:srgbClr val="E2F4FF"/>
        </a:accent5>
        <a:accent6>
          <a:srgbClr val="E7E78A"/>
        </a:accent6>
        <a:hlink>
          <a:srgbClr val="FFCCFF"/>
        </a:hlink>
        <a:folHlink>
          <a:srgbClr val="FFCCC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chuyên đề khoa học</Template>
  <TotalTime>1387</TotalTime>
  <Words>253</Words>
  <Application>Microsoft Office PowerPoint</Application>
  <PresentationFormat>On-screen Show (4:3)</PresentationFormat>
  <Paragraphs>48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5" baseType="lpstr">
      <vt:lpstr>Arial</vt:lpstr>
      <vt:lpstr>Arial Black</vt:lpstr>
      <vt:lpstr>Times New Roman</vt:lpstr>
      <vt:lpstr>Wingdings</vt:lpstr>
      <vt:lpstr>.VnTime</vt:lpstr>
      <vt:lpstr>VNI-Times</vt:lpstr>
      <vt:lpstr>chuyên đề khoa học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Smart</dc:creator>
  <cp:lastModifiedBy>Administrator</cp:lastModifiedBy>
  <cp:revision>118</cp:revision>
  <cp:lastPrinted>1601-01-01T00:00:00Z</cp:lastPrinted>
  <dcterms:created xsi:type="dcterms:W3CDTF">2011-01-19T07:42:07Z</dcterms:created>
  <dcterms:modified xsi:type="dcterms:W3CDTF">2016-12-16T09:04:00Z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</Properties>
</file>